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4" r:id="rId3"/>
    <p:sldId id="257" r:id="rId4"/>
    <p:sldId id="258" r:id="rId5"/>
    <p:sldId id="260" r:id="rId6"/>
    <p:sldId id="271" r:id="rId7"/>
    <p:sldId id="267" r:id="rId8"/>
    <p:sldId id="269" r:id="rId9"/>
    <p:sldId id="270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3456384" cy="33123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Бережливые технологии в ДОУ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энергосбережения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«Д/с «Оленёнок»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МКУ ИМЦ\Downloads\SZbWAnsUYWN3HlqdfaetJgwvUF_q6zI6VPQ_msWDrw4ZBlC7xx_v7W0pAx1xknfNrhHdc5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622" y="188639"/>
            <a:ext cx="4361048" cy="645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3742184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«Д/с «Оленёнок»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4046" y="594928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2024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</a:t>
            </a:r>
            <a:br>
              <a:rPr lang="ru-RU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устранению проблем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87287"/>
              </p:ext>
            </p:extLst>
          </p:nvPr>
        </p:nvGraphicFramePr>
        <p:xfrm>
          <a:off x="871538" y="2132857"/>
          <a:ext cx="7660902" cy="4334329"/>
        </p:xfrm>
        <a:graphic>
          <a:graphicData uri="http://schemas.openxmlformats.org/drawingml/2006/table">
            <a:tbl>
              <a:tblPr/>
              <a:tblGrid>
                <a:gridCol w="552849"/>
                <a:gridCol w="2552941"/>
                <a:gridCol w="1966955"/>
                <a:gridCol w="2588157"/>
              </a:tblGrid>
              <a:tr h="564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75" marR="4357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Обоснование (проблема)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Причины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Планируемые мероприятия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контроля</a:t>
                      </a:r>
                      <a:endParaRPr kumimoji="0" lang="ru-RU" sz="1200" kern="12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 ответственных и плана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приказа о назначении ответственного и плана для реализации метода наблюдения затрат энергии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агитации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памяток, рекомендаций по энергосбережению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Распространение материалов по энергосбережению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Финансовые потери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Безконтрольные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траты электроэнергии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Выявление мест потери электроэнергии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43575" marR="4357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люминесцентных ламп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Нерациональное использование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ламп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Замена люминесцентных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лапм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светодиодные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04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769"/>
          <p:cNvGrpSpPr>
            <a:grpSpLocks/>
          </p:cNvGrpSpPr>
          <p:nvPr/>
        </p:nvGrpSpPr>
        <p:grpSpPr bwMode="auto">
          <a:xfrm>
            <a:off x="826910" y="1238790"/>
            <a:ext cx="7890454" cy="4337794"/>
            <a:chOff x="493776" y="74676"/>
            <a:chExt cx="10986516" cy="6166104"/>
          </a:xfrm>
        </p:grpSpPr>
        <p:pic>
          <p:nvPicPr>
            <p:cNvPr id="4" name="Picture 272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776" y="1161288"/>
              <a:ext cx="3493008" cy="2139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7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9956" y="4105656"/>
              <a:ext cx="3497580" cy="2135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7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6993" y="1188720"/>
              <a:ext cx="3497580" cy="2135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Shape 2731"/>
            <p:cNvSpPr>
              <a:spLocks/>
            </p:cNvSpPr>
            <p:nvPr/>
          </p:nvSpPr>
          <p:spPr bwMode="auto">
            <a:xfrm>
              <a:off x="7144639" y="3064383"/>
              <a:ext cx="689229" cy="648716"/>
            </a:xfrm>
            <a:custGeom>
              <a:avLst/>
              <a:gdLst>
                <a:gd name="T0" fmla="*/ 0 w 689229"/>
                <a:gd name="T1" fmla="*/ 0 h 648716"/>
                <a:gd name="T2" fmla="*/ 689229 w 689229"/>
                <a:gd name="T3" fmla="*/ 648716 h 648716"/>
              </a:gdLst>
              <a:ahLst/>
              <a:cxnLst>
                <a:cxn ang="0">
                  <a:pos x="0" y="0"/>
                </a:cxn>
                <a:cxn ang="0">
                  <a:pos x="516890" y="390144"/>
                </a:cxn>
                <a:cxn ang="0">
                  <a:pos x="516890" y="304038"/>
                </a:cxn>
                <a:cxn ang="0">
                  <a:pos x="689229" y="489204"/>
                </a:cxn>
                <a:cxn ang="0">
                  <a:pos x="516890" y="648716"/>
                </a:cxn>
                <a:cxn ang="0">
                  <a:pos x="516890" y="562483"/>
                </a:cxn>
                <a:cxn ang="0">
                  <a:pos x="0" y="172212"/>
                </a:cxn>
                <a:cxn ang="0">
                  <a:pos x="0" y="0"/>
                </a:cxn>
              </a:cxnLst>
              <a:rect l="T0" t="T1" r="T2" b="T3"/>
              <a:pathLst>
                <a:path w="689229" h="648716">
                  <a:moveTo>
                    <a:pt x="0" y="0"/>
                  </a:moveTo>
                  <a:cubicBezTo>
                    <a:pt x="0" y="183769"/>
                    <a:pt x="212598" y="344297"/>
                    <a:pt x="516890" y="390144"/>
                  </a:cubicBezTo>
                  <a:lnTo>
                    <a:pt x="516890" y="304038"/>
                  </a:lnTo>
                  <a:lnTo>
                    <a:pt x="689229" y="489204"/>
                  </a:lnTo>
                  <a:lnTo>
                    <a:pt x="516890" y="648716"/>
                  </a:lnTo>
                  <a:lnTo>
                    <a:pt x="516890" y="562483"/>
                  </a:lnTo>
                  <a:cubicBezTo>
                    <a:pt x="212598" y="516509"/>
                    <a:pt x="0" y="356108"/>
                    <a:pt x="0" y="1722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FF66"/>
            </a:solidFill>
            <a:ln w="0" cap="flat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" name="Shape 2732"/>
            <p:cNvSpPr>
              <a:spLocks/>
            </p:cNvSpPr>
            <p:nvPr/>
          </p:nvSpPr>
          <p:spPr bwMode="auto">
            <a:xfrm>
              <a:off x="7079107" y="2661285"/>
              <a:ext cx="754762" cy="489204"/>
            </a:xfrm>
            <a:custGeom>
              <a:avLst/>
              <a:gdLst>
                <a:gd name="T0" fmla="*/ 0 w 754762"/>
                <a:gd name="T1" fmla="*/ 0 h 489204"/>
                <a:gd name="T2" fmla="*/ 754762 w 754762"/>
                <a:gd name="T3" fmla="*/ 489204 h 489204"/>
              </a:gdLst>
              <a:ahLst/>
              <a:cxnLst>
                <a:cxn ang="0">
                  <a:pos x="754762" y="0"/>
                </a:cxn>
                <a:cxn ang="0">
                  <a:pos x="754762" y="172339"/>
                </a:cxn>
                <a:cxn ang="0">
                  <a:pos x="81407" y="489204"/>
                </a:cxn>
                <a:cxn ang="0">
                  <a:pos x="607441" y="9398"/>
                </a:cxn>
                <a:cxn ang="0">
                  <a:pos x="754762" y="0"/>
                </a:cxn>
              </a:cxnLst>
              <a:rect l="T0" t="T1" r="T2" b="T3"/>
              <a:pathLst>
                <a:path w="754762" h="489204">
                  <a:moveTo>
                    <a:pt x="754762" y="0"/>
                  </a:moveTo>
                  <a:lnTo>
                    <a:pt x="754762" y="172339"/>
                  </a:lnTo>
                  <a:cubicBezTo>
                    <a:pt x="430785" y="172339"/>
                    <a:pt x="150623" y="304165"/>
                    <a:pt x="81407" y="489204"/>
                  </a:cubicBezTo>
                  <a:cubicBezTo>
                    <a:pt x="0" y="271780"/>
                    <a:pt x="235586" y="56896"/>
                    <a:pt x="607441" y="9398"/>
                  </a:cubicBezTo>
                  <a:cubicBezTo>
                    <a:pt x="655828" y="3175"/>
                    <a:pt x="705231" y="0"/>
                    <a:pt x="754762" y="0"/>
                  </a:cubicBezTo>
                  <a:close/>
                </a:path>
              </a:pathLst>
            </a:custGeom>
            <a:solidFill>
              <a:srgbClr val="52CD52"/>
            </a:solidFill>
            <a:ln w="0" cap="flat">
              <a:noFill/>
              <a:miter lim="127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9" name="Shape 2734"/>
            <p:cNvSpPr>
              <a:spLocks/>
            </p:cNvSpPr>
            <p:nvPr/>
          </p:nvSpPr>
          <p:spPr bwMode="auto">
            <a:xfrm>
              <a:off x="3971544" y="3156077"/>
              <a:ext cx="647065" cy="556387"/>
            </a:xfrm>
            <a:custGeom>
              <a:avLst/>
              <a:gdLst>
                <a:gd name="T0" fmla="*/ 0 w 647065"/>
                <a:gd name="T1" fmla="*/ 0 h 556387"/>
                <a:gd name="T2" fmla="*/ 647065 w 647065"/>
                <a:gd name="T3" fmla="*/ 556387 h 556387"/>
              </a:gdLst>
              <a:ahLst/>
              <a:cxnLst>
                <a:cxn ang="0">
                  <a:pos x="590804" y="0"/>
                </a:cxn>
                <a:cxn ang="0">
                  <a:pos x="150114" y="481330"/>
                </a:cxn>
                <a:cxn ang="0">
                  <a:pos x="150114" y="556387"/>
                </a:cxn>
                <a:cxn ang="0">
                  <a:pos x="0" y="419608"/>
                </a:cxn>
                <a:cxn ang="0">
                  <a:pos x="150114" y="256159"/>
                </a:cxn>
                <a:cxn ang="0">
                  <a:pos x="150114" y="331216"/>
                </a:cxn>
                <a:cxn ang="0">
                  <a:pos x="590804" y="0"/>
                </a:cxn>
              </a:cxnLst>
              <a:rect l="T0" t="T1" r="T2" b="T3"/>
              <a:pathLst>
                <a:path w="647065" h="556387">
                  <a:moveTo>
                    <a:pt x="590804" y="0"/>
                  </a:moveTo>
                  <a:cubicBezTo>
                    <a:pt x="647065" y="216408"/>
                    <a:pt x="454787" y="426339"/>
                    <a:pt x="150114" y="481330"/>
                  </a:cubicBezTo>
                  <a:lnTo>
                    <a:pt x="150114" y="556387"/>
                  </a:lnTo>
                  <a:lnTo>
                    <a:pt x="0" y="419608"/>
                  </a:lnTo>
                  <a:lnTo>
                    <a:pt x="150114" y="256159"/>
                  </a:lnTo>
                  <a:lnTo>
                    <a:pt x="150114" y="331216"/>
                  </a:lnTo>
                  <a:cubicBezTo>
                    <a:pt x="376809" y="290322"/>
                    <a:pt x="548894" y="161036"/>
                    <a:pt x="590804" y="0"/>
                  </a:cubicBezTo>
                  <a:close/>
                </a:path>
              </a:pathLst>
            </a:custGeom>
            <a:solidFill>
              <a:srgbClr val="66FF66"/>
            </a:solidFill>
            <a:ln w="0" cap="flat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0" name="Shape 2735"/>
            <p:cNvSpPr>
              <a:spLocks/>
            </p:cNvSpPr>
            <p:nvPr/>
          </p:nvSpPr>
          <p:spPr bwMode="auto">
            <a:xfrm>
              <a:off x="3971544" y="2661285"/>
              <a:ext cx="600456" cy="569849"/>
            </a:xfrm>
            <a:custGeom>
              <a:avLst/>
              <a:gdLst>
                <a:gd name="T0" fmla="*/ 0 w 600456"/>
                <a:gd name="T1" fmla="*/ 0 h 569849"/>
                <a:gd name="T2" fmla="*/ 600456 w 600456"/>
                <a:gd name="T3" fmla="*/ 569849 h 569849"/>
              </a:gdLst>
              <a:ahLst/>
              <a:cxnLst>
                <a:cxn ang="0">
                  <a:pos x="0" y="0"/>
                </a:cxn>
                <a:cxn ang="0">
                  <a:pos x="600456" y="419735"/>
                </a:cxn>
                <a:cxn ang="0">
                  <a:pos x="600456" y="569849"/>
                </a:cxn>
                <a:cxn ang="0">
                  <a:pos x="0" y="150114"/>
                </a:cxn>
                <a:cxn ang="0">
                  <a:pos x="0" y="0"/>
                </a:cxn>
              </a:cxnLst>
              <a:rect l="T0" t="T1" r="T2" b="T3"/>
              <a:pathLst>
                <a:path w="600456" h="569849">
                  <a:moveTo>
                    <a:pt x="0" y="0"/>
                  </a:moveTo>
                  <a:cubicBezTo>
                    <a:pt x="331597" y="0"/>
                    <a:pt x="600456" y="187960"/>
                    <a:pt x="600456" y="419735"/>
                  </a:cubicBezTo>
                  <a:lnTo>
                    <a:pt x="600456" y="569849"/>
                  </a:lnTo>
                  <a:cubicBezTo>
                    <a:pt x="600456" y="338074"/>
                    <a:pt x="331597" y="150114"/>
                    <a:pt x="0" y="150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CD52"/>
            </a:solidFill>
            <a:ln w="0" cap="flat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1" name="Shape 2736"/>
            <p:cNvSpPr>
              <a:spLocks/>
            </p:cNvSpPr>
            <p:nvPr/>
          </p:nvSpPr>
          <p:spPr bwMode="auto">
            <a:xfrm>
              <a:off x="3971544" y="2661285"/>
              <a:ext cx="600456" cy="1051179"/>
            </a:xfrm>
            <a:custGeom>
              <a:avLst/>
              <a:gdLst>
                <a:gd name="T0" fmla="*/ 0 w 600456"/>
                <a:gd name="T1" fmla="*/ 0 h 1051179"/>
                <a:gd name="T2" fmla="*/ 600456 w 600456"/>
                <a:gd name="T3" fmla="*/ 1051179 h 1051179"/>
              </a:gdLst>
              <a:ahLst/>
              <a:cxnLst>
                <a:cxn ang="0">
                  <a:pos x="600456" y="569849"/>
                </a:cxn>
                <a:cxn ang="0">
                  <a:pos x="0" y="150114"/>
                </a:cxn>
                <a:cxn ang="0">
                  <a:pos x="0" y="150114"/>
                </a:cxn>
                <a:cxn ang="0">
                  <a:pos x="0" y="1501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00456" y="419735"/>
                </a:cxn>
                <a:cxn ang="0">
                  <a:pos x="600456" y="419735"/>
                </a:cxn>
                <a:cxn ang="0">
                  <a:pos x="600456" y="419735"/>
                </a:cxn>
                <a:cxn ang="0">
                  <a:pos x="600456" y="569849"/>
                </a:cxn>
                <a:cxn ang="0">
                  <a:pos x="600456" y="569849"/>
                </a:cxn>
                <a:cxn ang="0">
                  <a:pos x="150114" y="976122"/>
                </a:cxn>
                <a:cxn ang="0">
                  <a:pos x="150114" y="976122"/>
                </a:cxn>
                <a:cxn ang="0">
                  <a:pos x="150114" y="1051179"/>
                </a:cxn>
                <a:cxn ang="0">
                  <a:pos x="0" y="914400"/>
                </a:cxn>
                <a:cxn ang="0">
                  <a:pos x="150114" y="750951"/>
                </a:cxn>
                <a:cxn ang="0">
                  <a:pos x="150114" y="826008"/>
                </a:cxn>
                <a:cxn ang="0">
                  <a:pos x="150114" y="826008"/>
                </a:cxn>
                <a:cxn ang="0">
                  <a:pos x="590804" y="494792"/>
                </a:cxn>
              </a:cxnLst>
              <a:rect l="T0" t="T1" r="T2" b="T3"/>
              <a:pathLst>
                <a:path w="600456" h="1051179">
                  <a:moveTo>
                    <a:pt x="600456" y="569849"/>
                  </a:moveTo>
                  <a:cubicBezTo>
                    <a:pt x="600456" y="338074"/>
                    <a:pt x="331597" y="150114"/>
                    <a:pt x="0" y="150114"/>
                  </a:cubicBezTo>
                  <a:cubicBezTo>
                    <a:pt x="0" y="150114"/>
                    <a:pt x="0" y="150114"/>
                    <a:pt x="0" y="150114"/>
                  </a:cubicBezTo>
                  <a:lnTo>
                    <a:pt x="0" y="0"/>
                  </a:lnTo>
                  <a:cubicBezTo>
                    <a:pt x="331597" y="0"/>
                    <a:pt x="600456" y="187960"/>
                    <a:pt x="600456" y="419735"/>
                  </a:cubicBezTo>
                  <a:cubicBezTo>
                    <a:pt x="600456" y="419735"/>
                    <a:pt x="600456" y="419735"/>
                    <a:pt x="600456" y="419735"/>
                  </a:cubicBezTo>
                  <a:lnTo>
                    <a:pt x="600456" y="569849"/>
                  </a:lnTo>
                  <a:cubicBezTo>
                    <a:pt x="600456" y="761238"/>
                    <a:pt x="415163" y="928370"/>
                    <a:pt x="150114" y="976122"/>
                  </a:cubicBezTo>
                  <a:lnTo>
                    <a:pt x="150114" y="1051179"/>
                  </a:lnTo>
                  <a:lnTo>
                    <a:pt x="0" y="914400"/>
                  </a:lnTo>
                  <a:lnTo>
                    <a:pt x="150114" y="750951"/>
                  </a:lnTo>
                  <a:lnTo>
                    <a:pt x="150114" y="826008"/>
                  </a:lnTo>
                  <a:cubicBezTo>
                    <a:pt x="376809" y="785114"/>
                    <a:pt x="548894" y="655828"/>
                    <a:pt x="590804" y="494792"/>
                  </a:cubicBezTo>
                </a:path>
              </a:pathLst>
            </a:custGeom>
            <a:noFill/>
            <a:ln w="25400" cap="flat" cmpd="sng" algn="ctr">
              <a:solidFill>
                <a:srgbClr val="92D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2" name="Shape 2737"/>
            <p:cNvSpPr>
              <a:spLocks/>
            </p:cNvSpPr>
            <p:nvPr/>
          </p:nvSpPr>
          <p:spPr bwMode="auto">
            <a:xfrm>
              <a:off x="3156857" y="3480179"/>
              <a:ext cx="720217" cy="687196"/>
            </a:xfrm>
            <a:custGeom>
              <a:avLst/>
              <a:gdLst>
                <a:gd name="T0" fmla="*/ 0 w 720217"/>
                <a:gd name="T1" fmla="*/ 0 h 687197"/>
                <a:gd name="T2" fmla="*/ 720217 w 720217"/>
                <a:gd name="T3" fmla="*/ 687197 h 687197"/>
              </a:gdLst>
              <a:ahLst/>
              <a:cxnLst>
                <a:cxn ang="0">
                  <a:pos x="109601" y="0"/>
                </a:cxn>
                <a:cxn ang="0">
                  <a:pos x="657479" y="510794"/>
                </a:cxn>
                <a:cxn ang="0">
                  <a:pos x="712216" y="452120"/>
                </a:cxn>
                <a:cxn ang="0">
                  <a:pos x="720217" y="679196"/>
                </a:cxn>
                <a:cxn ang="0">
                  <a:pos x="493014" y="687197"/>
                </a:cxn>
                <a:cxn ang="0">
                  <a:pos x="547878" y="628396"/>
                </a:cxn>
                <a:cxn ang="0">
                  <a:pos x="0" y="117475"/>
                </a:cxn>
                <a:cxn ang="0">
                  <a:pos x="109601" y="0"/>
                </a:cxn>
              </a:cxnLst>
              <a:rect l="T0" t="T1" r="T2" b="T3"/>
              <a:pathLst>
                <a:path w="720217" h="687197">
                  <a:moveTo>
                    <a:pt x="109601" y="0"/>
                  </a:moveTo>
                  <a:lnTo>
                    <a:pt x="657479" y="510794"/>
                  </a:lnTo>
                  <a:lnTo>
                    <a:pt x="712216" y="452120"/>
                  </a:lnTo>
                  <a:lnTo>
                    <a:pt x="720217" y="679196"/>
                  </a:lnTo>
                  <a:lnTo>
                    <a:pt x="493014" y="687197"/>
                  </a:lnTo>
                  <a:lnTo>
                    <a:pt x="547878" y="628396"/>
                  </a:lnTo>
                  <a:lnTo>
                    <a:pt x="0" y="117475"/>
                  </a:lnTo>
                  <a:lnTo>
                    <a:pt x="109601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3" name="Shape 2738"/>
            <p:cNvSpPr>
              <a:spLocks/>
            </p:cNvSpPr>
            <p:nvPr/>
          </p:nvSpPr>
          <p:spPr bwMode="auto">
            <a:xfrm>
              <a:off x="3156857" y="3480179"/>
              <a:ext cx="720217" cy="687196"/>
            </a:xfrm>
            <a:custGeom>
              <a:avLst/>
              <a:gdLst>
                <a:gd name="T0" fmla="*/ 0 w 720217"/>
                <a:gd name="T1" fmla="*/ 0 h 687197"/>
                <a:gd name="T2" fmla="*/ 720217 w 720217"/>
                <a:gd name="T3" fmla="*/ 687197 h 687197"/>
              </a:gdLst>
              <a:ahLst/>
              <a:cxnLst>
                <a:cxn ang="0">
                  <a:pos x="493014" y="687197"/>
                </a:cxn>
                <a:cxn ang="0">
                  <a:pos x="547878" y="628396"/>
                </a:cxn>
                <a:cxn ang="0">
                  <a:pos x="0" y="117475"/>
                </a:cxn>
                <a:cxn ang="0">
                  <a:pos x="109601" y="0"/>
                </a:cxn>
                <a:cxn ang="0">
                  <a:pos x="657479" y="510794"/>
                </a:cxn>
                <a:cxn ang="0">
                  <a:pos x="712216" y="452120"/>
                </a:cxn>
                <a:cxn ang="0">
                  <a:pos x="720217" y="679196"/>
                </a:cxn>
                <a:cxn ang="0">
                  <a:pos x="493014" y="687197"/>
                </a:cxn>
              </a:cxnLst>
              <a:rect l="T0" t="T1" r="T2" b="T3"/>
              <a:pathLst>
                <a:path w="720217" h="687197">
                  <a:moveTo>
                    <a:pt x="493014" y="687197"/>
                  </a:moveTo>
                  <a:lnTo>
                    <a:pt x="547878" y="628396"/>
                  </a:lnTo>
                  <a:lnTo>
                    <a:pt x="0" y="117475"/>
                  </a:lnTo>
                  <a:lnTo>
                    <a:pt x="109601" y="0"/>
                  </a:lnTo>
                  <a:lnTo>
                    <a:pt x="657479" y="510794"/>
                  </a:lnTo>
                  <a:lnTo>
                    <a:pt x="712216" y="452120"/>
                  </a:lnTo>
                  <a:lnTo>
                    <a:pt x="720217" y="679196"/>
                  </a:lnTo>
                  <a:lnTo>
                    <a:pt x="493014" y="687197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4" name="Shape 2739"/>
            <p:cNvSpPr>
              <a:spLocks/>
            </p:cNvSpPr>
            <p:nvPr/>
          </p:nvSpPr>
          <p:spPr bwMode="auto">
            <a:xfrm>
              <a:off x="7946571" y="3582537"/>
              <a:ext cx="720217" cy="687196"/>
            </a:xfrm>
            <a:custGeom>
              <a:avLst/>
              <a:gdLst>
                <a:gd name="T0" fmla="*/ 0 w 720217"/>
                <a:gd name="T1" fmla="*/ 0 h 687197"/>
                <a:gd name="T2" fmla="*/ 720217 w 720217"/>
                <a:gd name="T3" fmla="*/ 687197 h 687197"/>
              </a:gdLst>
              <a:ahLst/>
              <a:cxnLst>
                <a:cxn ang="0">
                  <a:pos x="610616" y="0"/>
                </a:cxn>
                <a:cxn ang="0">
                  <a:pos x="720217" y="117475"/>
                </a:cxn>
                <a:cxn ang="0">
                  <a:pos x="172339" y="628396"/>
                </a:cxn>
                <a:cxn ang="0">
                  <a:pos x="227076" y="687197"/>
                </a:cxn>
                <a:cxn ang="0">
                  <a:pos x="0" y="679196"/>
                </a:cxn>
                <a:cxn ang="0">
                  <a:pos x="7874" y="452120"/>
                </a:cxn>
                <a:cxn ang="0">
                  <a:pos x="62738" y="510794"/>
                </a:cxn>
                <a:cxn ang="0">
                  <a:pos x="610616" y="0"/>
                </a:cxn>
              </a:cxnLst>
              <a:rect l="T0" t="T1" r="T2" b="T3"/>
              <a:pathLst>
                <a:path w="720217" h="687197">
                  <a:moveTo>
                    <a:pt x="610616" y="0"/>
                  </a:moveTo>
                  <a:lnTo>
                    <a:pt x="720217" y="117475"/>
                  </a:lnTo>
                  <a:lnTo>
                    <a:pt x="172339" y="628396"/>
                  </a:lnTo>
                  <a:lnTo>
                    <a:pt x="227076" y="687197"/>
                  </a:lnTo>
                  <a:lnTo>
                    <a:pt x="0" y="679196"/>
                  </a:lnTo>
                  <a:lnTo>
                    <a:pt x="7874" y="452120"/>
                  </a:lnTo>
                  <a:lnTo>
                    <a:pt x="62738" y="510794"/>
                  </a:lnTo>
                  <a:lnTo>
                    <a:pt x="610616" y="0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15" name="Shape 2740"/>
            <p:cNvSpPr>
              <a:spLocks/>
            </p:cNvSpPr>
            <p:nvPr/>
          </p:nvSpPr>
          <p:spPr bwMode="auto">
            <a:xfrm>
              <a:off x="7946572" y="3582537"/>
              <a:ext cx="720217" cy="687196"/>
            </a:xfrm>
            <a:custGeom>
              <a:avLst/>
              <a:gdLst>
                <a:gd name="T0" fmla="*/ 0 w 720217"/>
                <a:gd name="T1" fmla="*/ 0 h 687197"/>
                <a:gd name="T2" fmla="*/ 720217 w 720217"/>
                <a:gd name="T3" fmla="*/ 687197 h 687197"/>
              </a:gdLst>
              <a:ahLst/>
              <a:cxnLst>
                <a:cxn ang="0">
                  <a:pos x="7874" y="452120"/>
                </a:cxn>
                <a:cxn ang="0">
                  <a:pos x="62738" y="510794"/>
                </a:cxn>
                <a:cxn ang="0">
                  <a:pos x="610616" y="0"/>
                </a:cxn>
                <a:cxn ang="0">
                  <a:pos x="720217" y="117475"/>
                </a:cxn>
                <a:cxn ang="0">
                  <a:pos x="172339" y="628396"/>
                </a:cxn>
                <a:cxn ang="0">
                  <a:pos x="227076" y="687197"/>
                </a:cxn>
                <a:cxn ang="0">
                  <a:pos x="0" y="679196"/>
                </a:cxn>
                <a:cxn ang="0">
                  <a:pos x="7874" y="452120"/>
                </a:cxn>
              </a:cxnLst>
              <a:rect l="T0" t="T1" r="T2" b="T3"/>
              <a:pathLst>
                <a:path w="720217" h="687197">
                  <a:moveTo>
                    <a:pt x="7874" y="452120"/>
                  </a:moveTo>
                  <a:lnTo>
                    <a:pt x="62738" y="510794"/>
                  </a:lnTo>
                  <a:lnTo>
                    <a:pt x="610616" y="0"/>
                  </a:lnTo>
                  <a:lnTo>
                    <a:pt x="720217" y="117475"/>
                  </a:lnTo>
                  <a:lnTo>
                    <a:pt x="172339" y="628396"/>
                  </a:lnTo>
                  <a:lnTo>
                    <a:pt x="227076" y="687197"/>
                  </a:lnTo>
                  <a:lnTo>
                    <a:pt x="0" y="679196"/>
                  </a:lnTo>
                  <a:lnTo>
                    <a:pt x="7874" y="452120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pic>
          <p:nvPicPr>
            <p:cNvPr id="16" name="Picture 274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6968" y="1531620"/>
              <a:ext cx="2921508" cy="98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74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10144" y="1531620"/>
              <a:ext cx="3470148" cy="98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75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4348" y="74676"/>
              <a:ext cx="6397753" cy="79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5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48116" y="89916"/>
              <a:ext cx="748284" cy="78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Shape 2755"/>
            <p:cNvSpPr>
              <a:spLocks/>
            </p:cNvSpPr>
            <p:nvPr/>
          </p:nvSpPr>
          <p:spPr bwMode="auto">
            <a:xfrm>
              <a:off x="3081528" y="374015"/>
              <a:ext cx="143764" cy="434086"/>
            </a:xfrm>
            <a:custGeom>
              <a:avLst/>
              <a:gdLst>
                <a:gd name="T0" fmla="*/ 0 w 143764"/>
                <a:gd name="T1" fmla="*/ 0 h 434086"/>
                <a:gd name="T2" fmla="*/ 143764 w 143764"/>
                <a:gd name="T3" fmla="*/ 434086 h 434086"/>
              </a:gdLst>
              <a:ahLst/>
              <a:cxnLst>
                <a:cxn ang="0">
                  <a:pos x="61976" y="0"/>
                </a:cxn>
                <a:cxn ang="0">
                  <a:pos x="143764" y="0"/>
                </a:cxn>
                <a:cxn ang="0">
                  <a:pos x="143764" y="21844"/>
                </a:cxn>
                <a:cxn ang="0">
                  <a:pos x="135636" y="21844"/>
                </a:cxn>
                <a:cxn ang="0">
                  <a:pos x="135636" y="50546"/>
                </a:cxn>
                <a:cxn ang="0">
                  <a:pos x="127381" y="168529"/>
                </a:cxn>
                <a:cxn ang="0">
                  <a:pos x="105156" y="258826"/>
                </a:cxn>
                <a:cxn ang="0">
                  <a:pos x="67437" y="314198"/>
                </a:cxn>
                <a:cxn ang="0">
                  <a:pos x="143764" y="314198"/>
                </a:cxn>
                <a:cxn ang="0">
                  <a:pos x="143764" y="336042"/>
                </a:cxn>
                <a:cxn ang="0">
                  <a:pos x="128651" y="336042"/>
                </a:cxn>
                <a:cxn ang="0">
                  <a:pos x="45466" y="361442"/>
                </a:cxn>
                <a:cxn ang="0">
                  <a:pos x="9144" y="434086"/>
                </a:cxn>
                <a:cxn ang="0">
                  <a:pos x="0" y="434086"/>
                </a:cxn>
                <a:cxn ang="0">
                  <a:pos x="0" y="326771"/>
                </a:cxn>
                <a:cxn ang="0">
                  <a:pos x="87630" y="244221"/>
                </a:cxn>
                <a:cxn ang="0">
                  <a:pos x="114046" y="55499"/>
                </a:cxn>
                <a:cxn ang="0">
                  <a:pos x="104267" y="18161"/>
                </a:cxn>
                <a:cxn ang="0">
                  <a:pos x="61976" y="9144"/>
                </a:cxn>
                <a:cxn ang="0">
                  <a:pos x="61976" y="0"/>
                </a:cxn>
              </a:cxnLst>
              <a:rect l="T0" t="T1" r="T2" b="T3"/>
              <a:pathLst>
                <a:path w="143764" h="434086">
                  <a:moveTo>
                    <a:pt x="61976" y="0"/>
                  </a:moveTo>
                  <a:lnTo>
                    <a:pt x="143764" y="0"/>
                  </a:lnTo>
                  <a:lnTo>
                    <a:pt x="143764" y="21844"/>
                  </a:lnTo>
                  <a:lnTo>
                    <a:pt x="135636" y="21844"/>
                  </a:lnTo>
                  <a:lnTo>
                    <a:pt x="135636" y="50546"/>
                  </a:lnTo>
                  <a:cubicBezTo>
                    <a:pt x="135636" y="90805"/>
                    <a:pt x="132842" y="130175"/>
                    <a:pt x="127381" y="168529"/>
                  </a:cubicBezTo>
                  <a:cubicBezTo>
                    <a:pt x="121920" y="206756"/>
                    <a:pt x="114554" y="236982"/>
                    <a:pt x="105156" y="258826"/>
                  </a:cubicBezTo>
                  <a:cubicBezTo>
                    <a:pt x="95631" y="280670"/>
                    <a:pt x="83185" y="299212"/>
                    <a:pt x="67437" y="314198"/>
                  </a:cubicBezTo>
                  <a:lnTo>
                    <a:pt x="143764" y="314198"/>
                  </a:lnTo>
                  <a:lnTo>
                    <a:pt x="143764" y="336042"/>
                  </a:lnTo>
                  <a:lnTo>
                    <a:pt x="128651" y="336042"/>
                  </a:lnTo>
                  <a:cubicBezTo>
                    <a:pt x="94107" y="336042"/>
                    <a:pt x="66421" y="344424"/>
                    <a:pt x="45466" y="361442"/>
                  </a:cubicBezTo>
                  <a:cubicBezTo>
                    <a:pt x="24638" y="378333"/>
                    <a:pt x="12446" y="402590"/>
                    <a:pt x="9144" y="434086"/>
                  </a:cubicBezTo>
                  <a:lnTo>
                    <a:pt x="0" y="434086"/>
                  </a:lnTo>
                  <a:lnTo>
                    <a:pt x="0" y="326771"/>
                  </a:lnTo>
                  <a:cubicBezTo>
                    <a:pt x="40894" y="318770"/>
                    <a:pt x="69977" y="291211"/>
                    <a:pt x="87630" y="244221"/>
                  </a:cubicBezTo>
                  <a:cubicBezTo>
                    <a:pt x="105283" y="197231"/>
                    <a:pt x="114046" y="134239"/>
                    <a:pt x="114046" y="55499"/>
                  </a:cubicBezTo>
                  <a:cubicBezTo>
                    <a:pt x="114046" y="36449"/>
                    <a:pt x="110744" y="24003"/>
                    <a:pt x="104267" y="18161"/>
                  </a:cubicBezTo>
                  <a:cubicBezTo>
                    <a:pt x="97663" y="12319"/>
                    <a:pt x="83566" y="9271"/>
                    <a:pt x="61976" y="9144"/>
                  </a:cubicBezTo>
                  <a:lnTo>
                    <a:pt x="61976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1" name="Shape 2756"/>
            <p:cNvSpPr>
              <a:spLocks/>
            </p:cNvSpPr>
            <p:nvPr/>
          </p:nvSpPr>
          <p:spPr bwMode="auto">
            <a:xfrm>
              <a:off x="3448939" y="471424"/>
              <a:ext cx="108458" cy="245441"/>
            </a:xfrm>
            <a:custGeom>
              <a:avLst/>
              <a:gdLst>
                <a:gd name="T0" fmla="*/ 0 w 108458"/>
                <a:gd name="T1" fmla="*/ 0 h 245441"/>
                <a:gd name="T2" fmla="*/ 108458 w 108458"/>
                <a:gd name="T3" fmla="*/ 245441 h 245441"/>
              </a:gdLst>
              <a:ahLst/>
              <a:cxnLst>
                <a:cxn ang="0">
                  <a:pos x="107950" y="0"/>
                </a:cxn>
                <a:cxn ang="0">
                  <a:pos x="108458" y="68"/>
                </a:cxn>
                <a:cxn ang="0">
                  <a:pos x="108458" y="17749"/>
                </a:cxn>
                <a:cxn ang="0">
                  <a:pos x="87249" y="27051"/>
                </a:cxn>
                <a:cxn ang="0">
                  <a:pos x="75438" y="64770"/>
                </a:cxn>
                <a:cxn ang="0">
                  <a:pos x="72517" y="142875"/>
                </a:cxn>
                <a:cxn ang="0">
                  <a:pos x="76073" y="192532"/>
                </a:cxn>
                <a:cxn ang="0">
                  <a:pos x="87630" y="219202"/>
                </a:cxn>
                <a:cxn ang="0">
                  <a:pos x="107950" y="228473"/>
                </a:cxn>
                <a:cxn ang="0">
                  <a:pos x="108458" y="228304"/>
                </a:cxn>
                <a:cxn ang="0">
                  <a:pos x="108458" y="245441"/>
                </a:cxn>
                <a:cxn ang="0">
                  <a:pos x="62452" y="236347"/>
                </a:cxn>
                <a:cxn ang="0">
                  <a:pos x="28194" y="208915"/>
                </a:cxn>
                <a:cxn ang="0">
                  <a:pos x="0" y="123825"/>
                </a:cxn>
                <a:cxn ang="0">
                  <a:pos x="28829" y="36957"/>
                </a:cxn>
                <a:cxn ang="0">
                  <a:pos x="107950" y="0"/>
                </a:cxn>
              </a:cxnLst>
              <a:rect l="T0" t="T1" r="T2" b="T3"/>
              <a:pathLst>
                <a:path w="108458" h="245441">
                  <a:moveTo>
                    <a:pt x="107950" y="0"/>
                  </a:moveTo>
                  <a:lnTo>
                    <a:pt x="108458" y="68"/>
                  </a:lnTo>
                  <a:lnTo>
                    <a:pt x="108458" y="17749"/>
                  </a:lnTo>
                  <a:lnTo>
                    <a:pt x="87249" y="27051"/>
                  </a:lnTo>
                  <a:cubicBezTo>
                    <a:pt x="81280" y="33401"/>
                    <a:pt x="77343" y="45974"/>
                    <a:pt x="75438" y="64770"/>
                  </a:cubicBezTo>
                  <a:cubicBezTo>
                    <a:pt x="73533" y="83566"/>
                    <a:pt x="72517" y="109601"/>
                    <a:pt x="72517" y="142875"/>
                  </a:cubicBezTo>
                  <a:cubicBezTo>
                    <a:pt x="72517" y="160655"/>
                    <a:pt x="73660" y="177165"/>
                    <a:pt x="76073" y="192532"/>
                  </a:cubicBezTo>
                  <a:cubicBezTo>
                    <a:pt x="77851" y="204216"/>
                    <a:pt x="81788" y="213106"/>
                    <a:pt x="87630" y="219202"/>
                  </a:cubicBezTo>
                  <a:cubicBezTo>
                    <a:pt x="93599" y="225425"/>
                    <a:pt x="100330" y="228473"/>
                    <a:pt x="107950" y="228473"/>
                  </a:cubicBezTo>
                  <a:lnTo>
                    <a:pt x="108458" y="228304"/>
                  </a:lnTo>
                  <a:lnTo>
                    <a:pt x="108458" y="245441"/>
                  </a:lnTo>
                  <a:lnTo>
                    <a:pt x="62452" y="236347"/>
                  </a:lnTo>
                  <a:cubicBezTo>
                    <a:pt x="49022" y="230251"/>
                    <a:pt x="37592" y="221107"/>
                    <a:pt x="28194" y="208915"/>
                  </a:cubicBezTo>
                  <a:cubicBezTo>
                    <a:pt x="9398" y="184404"/>
                    <a:pt x="0" y="156083"/>
                    <a:pt x="0" y="123825"/>
                  </a:cubicBezTo>
                  <a:cubicBezTo>
                    <a:pt x="0" y="90678"/>
                    <a:pt x="9525" y="61722"/>
                    <a:pt x="28829" y="36957"/>
                  </a:cubicBezTo>
                  <a:cubicBezTo>
                    <a:pt x="48006" y="12319"/>
                    <a:pt x="74422" y="0"/>
                    <a:pt x="107950" y="0"/>
                  </a:cubicBez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2" name="Shape 2757"/>
            <p:cNvSpPr>
              <a:spLocks/>
            </p:cNvSpPr>
            <p:nvPr/>
          </p:nvSpPr>
          <p:spPr bwMode="auto">
            <a:xfrm>
              <a:off x="3225292" y="374015"/>
              <a:ext cx="195961" cy="434086"/>
            </a:xfrm>
            <a:custGeom>
              <a:avLst/>
              <a:gdLst>
                <a:gd name="T0" fmla="*/ 0 w 195961"/>
                <a:gd name="T1" fmla="*/ 0 h 434086"/>
                <a:gd name="T2" fmla="*/ 195961 w 195961"/>
                <a:gd name="T3" fmla="*/ 434086 h 434086"/>
              </a:gdLst>
              <a:ahLst/>
              <a:cxnLst>
                <a:cxn ang="0">
                  <a:pos x="0" y="0"/>
                </a:cxn>
                <a:cxn ang="0">
                  <a:pos x="195961" y="0"/>
                </a:cxn>
                <a:cxn ang="0">
                  <a:pos x="195961" y="9144"/>
                </a:cxn>
                <a:cxn ang="0">
                  <a:pos x="156591" y="18288"/>
                </a:cxn>
                <a:cxn ang="0">
                  <a:pos x="148209" y="53467"/>
                </a:cxn>
                <a:cxn ang="0">
                  <a:pos x="148209" y="278003"/>
                </a:cxn>
                <a:cxn ang="0">
                  <a:pos x="151384" y="307721"/>
                </a:cxn>
                <a:cxn ang="0">
                  <a:pos x="165608" y="321564"/>
                </a:cxn>
                <a:cxn ang="0">
                  <a:pos x="195961" y="326771"/>
                </a:cxn>
                <a:cxn ang="0">
                  <a:pos x="195961" y="434086"/>
                </a:cxn>
                <a:cxn ang="0">
                  <a:pos x="186817" y="434086"/>
                </a:cxn>
                <a:cxn ang="0">
                  <a:pos x="155067" y="363220"/>
                </a:cxn>
                <a:cxn ang="0">
                  <a:pos x="76327" y="336042"/>
                </a:cxn>
                <a:cxn ang="0">
                  <a:pos x="0" y="336042"/>
                </a:cxn>
                <a:cxn ang="0">
                  <a:pos x="0" y="314198"/>
                </a:cxn>
                <a:cxn ang="0">
                  <a:pos x="43307" y="314198"/>
                </a:cxn>
                <a:cxn ang="0">
                  <a:pos x="72009" y="310896"/>
                </a:cxn>
                <a:cxn ang="0">
                  <a:pos x="76327" y="289179"/>
                </a:cxn>
                <a:cxn ang="0">
                  <a:pos x="76327" y="21844"/>
                </a:cxn>
                <a:cxn ang="0">
                  <a:pos x="0" y="21844"/>
                </a:cxn>
                <a:cxn ang="0">
                  <a:pos x="0" y="0"/>
                </a:cxn>
              </a:cxnLst>
              <a:rect l="T0" t="T1" r="T2" b="T3"/>
              <a:pathLst>
                <a:path w="195961" h="434086">
                  <a:moveTo>
                    <a:pt x="0" y="0"/>
                  </a:moveTo>
                  <a:lnTo>
                    <a:pt x="195961" y="0"/>
                  </a:lnTo>
                  <a:lnTo>
                    <a:pt x="195961" y="9144"/>
                  </a:lnTo>
                  <a:cubicBezTo>
                    <a:pt x="175387" y="9779"/>
                    <a:pt x="162179" y="12827"/>
                    <a:pt x="156591" y="18288"/>
                  </a:cubicBezTo>
                  <a:cubicBezTo>
                    <a:pt x="151003" y="23749"/>
                    <a:pt x="148209" y="35560"/>
                    <a:pt x="148209" y="53467"/>
                  </a:cubicBezTo>
                  <a:lnTo>
                    <a:pt x="148209" y="278003"/>
                  </a:lnTo>
                  <a:cubicBezTo>
                    <a:pt x="148209" y="292227"/>
                    <a:pt x="149225" y="302133"/>
                    <a:pt x="151384" y="307721"/>
                  </a:cubicBezTo>
                  <a:cubicBezTo>
                    <a:pt x="153543" y="313309"/>
                    <a:pt x="158242" y="318008"/>
                    <a:pt x="165608" y="321564"/>
                  </a:cubicBezTo>
                  <a:cubicBezTo>
                    <a:pt x="172974" y="324993"/>
                    <a:pt x="183134" y="326771"/>
                    <a:pt x="195961" y="326771"/>
                  </a:cubicBezTo>
                  <a:lnTo>
                    <a:pt x="195961" y="434086"/>
                  </a:lnTo>
                  <a:lnTo>
                    <a:pt x="186817" y="434086"/>
                  </a:lnTo>
                  <a:cubicBezTo>
                    <a:pt x="184785" y="405003"/>
                    <a:pt x="174244" y="381381"/>
                    <a:pt x="155067" y="363220"/>
                  </a:cubicBezTo>
                  <a:cubicBezTo>
                    <a:pt x="135890" y="345059"/>
                    <a:pt x="109728" y="336042"/>
                    <a:pt x="76327" y="336042"/>
                  </a:cubicBezTo>
                  <a:lnTo>
                    <a:pt x="0" y="336042"/>
                  </a:lnTo>
                  <a:lnTo>
                    <a:pt x="0" y="314198"/>
                  </a:lnTo>
                  <a:lnTo>
                    <a:pt x="43307" y="314198"/>
                  </a:lnTo>
                  <a:cubicBezTo>
                    <a:pt x="59563" y="314198"/>
                    <a:pt x="69088" y="313055"/>
                    <a:pt x="72009" y="310896"/>
                  </a:cubicBezTo>
                  <a:cubicBezTo>
                    <a:pt x="74803" y="308610"/>
                    <a:pt x="76327" y="301371"/>
                    <a:pt x="76327" y="289179"/>
                  </a:cubicBezTo>
                  <a:lnTo>
                    <a:pt x="76327" y="21844"/>
                  </a:lnTo>
                  <a:lnTo>
                    <a:pt x="0" y="218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3" name="Shape 2758"/>
            <p:cNvSpPr>
              <a:spLocks/>
            </p:cNvSpPr>
            <p:nvPr/>
          </p:nvSpPr>
          <p:spPr bwMode="auto">
            <a:xfrm>
              <a:off x="5499608" y="478282"/>
              <a:ext cx="127445" cy="231775"/>
            </a:xfrm>
            <a:custGeom>
              <a:avLst/>
              <a:gdLst>
                <a:gd name="T0" fmla="*/ 0 w 127445"/>
                <a:gd name="T1" fmla="*/ 0 h 231775"/>
                <a:gd name="T2" fmla="*/ 127445 w 127445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127445" y="105153"/>
                </a:cxn>
                <a:cxn ang="0">
                  <a:pos x="127445" y="124282"/>
                </a:cxn>
                <a:cxn ang="0">
                  <a:pos x="123244" y="122486"/>
                </a:cxn>
                <a:cxn ang="0">
                  <a:pos x="93980" y="119507"/>
                </a:cxn>
                <a:cxn ang="0">
                  <a:pos x="93980" y="191643"/>
                </a:cxn>
                <a:cxn ang="0">
                  <a:pos x="99568" y="212344"/>
                </a:cxn>
                <a:cxn ang="0">
                  <a:pos x="113030" y="216408"/>
                </a:cxn>
                <a:cxn ang="0">
                  <a:pos x="127445" y="213755"/>
                </a:cxn>
                <a:cxn ang="0">
                  <a:pos x="127445" y="231618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27445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lnTo>
                    <a:pt x="127445" y="105153"/>
                  </a:lnTo>
                  <a:lnTo>
                    <a:pt x="127445" y="124282"/>
                  </a:lnTo>
                  <a:lnTo>
                    <a:pt x="123244" y="122486"/>
                  </a:lnTo>
                  <a:cubicBezTo>
                    <a:pt x="114879" y="120499"/>
                    <a:pt x="105124" y="119507"/>
                    <a:pt x="93980" y="119507"/>
                  </a:cubicBezTo>
                  <a:lnTo>
                    <a:pt x="93980" y="191643"/>
                  </a:lnTo>
                  <a:cubicBezTo>
                    <a:pt x="93980" y="202819"/>
                    <a:pt x="95885" y="209804"/>
                    <a:pt x="99568" y="212344"/>
                  </a:cubicBezTo>
                  <a:cubicBezTo>
                    <a:pt x="103251" y="215011"/>
                    <a:pt x="107823" y="216408"/>
                    <a:pt x="113030" y="216408"/>
                  </a:cubicBezTo>
                  <a:lnTo>
                    <a:pt x="127445" y="213755"/>
                  </a:lnTo>
                  <a:lnTo>
                    <a:pt x="127445" y="231618"/>
                  </a:lnTo>
                  <a:lnTo>
                    <a:pt x="125730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1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4" name="Shape 2759"/>
            <p:cNvSpPr>
              <a:spLocks/>
            </p:cNvSpPr>
            <p:nvPr/>
          </p:nvSpPr>
          <p:spPr bwMode="auto">
            <a:xfrm>
              <a:off x="5239512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5" name="Shape 2760"/>
            <p:cNvSpPr>
              <a:spLocks/>
            </p:cNvSpPr>
            <p:nvPr/>
          </p:nvSpPr>
          <p:spPr bwMode="auto">
            <a:xfrm>
              <a:off x="4980051" y="478282"/>
              <a:ext cx="244856" cy="341249"/>
            </a:xfrm>
            <a:custGeom>
              <a:avLst/>
              <a:gdLst>
                <a:gd name="T0" fmla="*/ 0 w 244856"/>
                <a:gd name="T1" fmla="*/ 0 h 341249"/>
                <a:gd name="T2" fmla="*/ 244856 w 244856"/>
                <a:gd name="T3" fmla="*/ 341249 h 341249"/>
              </a:gdLst>
              <a:ahLst/>
              <a:cxnLst>
                <a:cxn ang="0">
                  <a:pos x="0" y="0"/>
                </a:cxn>
                <a:cxn ang="0">
                  <a:pos x="123190" y="0"/>
                </a:cxn>
                <a:cxn ang="0">
                  <a:pos x="123190" y="9144"/>
                </a:cxn>
                <a:cxn ang="0">
                  <a:pos x="106172" y="13970"/>
                </a:cxn>
                <a:cxn ang="0">
                  <a:pos x="101092" y="24130"/>
                </a:cxn>
                <a:cxn ang="0">
                  <a:pos x="113538" y="61214"/>
                </a:cxn>
                <a:cxn ang="0">
                  <a:pos x="153162" y="151892"/>
                </a:cxn>
                <a:cxn ang="0">
                  <a:pos x="180213" y="81788"/>
                </a:cxn>
                <a:cxn ang="0">
                  <a:pos x="194818" y="29718"/>
                </a:cxn>
                <a:cxn ang="0">
                  <a:pos x="188722" y="15113"/>
                </a:cxn>
                <a:cxn ang="0">
                  <a:pos x="167259" y="9144"/>
                </a:cxn>
                <a:cxn ang="0">
                  <a:pos x="167259" y="0"/>
                </a:cxn>
                <a:cxn ang="0">
                  <a:pos x="244856" y="0"/>
                </a:cxn>
                <a:cxn ang="0">
                  <a:pos x="244856" y="9144"/>
                </a:cxn>
                <a:cxn ang="0">
                  <a:pos x="226314" y="18034"/>
                </a:cxn>
                <a:cxn ang="0">
                  <a:pos x="202311" y="69469"/>
                </a:cxn>
                <a:cxn ang="0">
                  <a:pos x="136144" y="241173"/>
                </a:cxn>
                <a:cxn ang="0">
                  <a:pos x="98933" y="320421"/>
                </a:cxn>
                <a:cxn ang="0">
                  <a:pos x="56007" y="341249"/>
                </a:cxn>
                <a:cxn ang="0">
                  <a:pos x="22733" y="329438"/>
                </a:cxn>
                <a:cxn ang="0">
                  <a:pos x="9906" y="301117"/>
                </a:cxn>
                <a:cxn ang="0">
                  <a:pos x="18796" y="277368"/>
                </a:cxn>
                <a:cxn ang="0">
                  <a:pos x="40386" y="267970"/>
                </a:cxn>
                <a:cxn ang="0">
                  <a:pos x="60452" y="275844"/>
                </a:cxn>
                <a:cxn ang="0">
                  <a:pos x="68199" y="300355"/>
                </a:cxn>
                <a:cxn ang="0">
                  <a:pos x="70485" y="312547"/>
                </a:cxn>
                <a:cxn ang="0">
                  <a:pos x="76073" y="315214"/>
                </a:cxn>
                <a:cxn ang="0">
                  <a:pos x="88773" y="308102"/>
                </a:cxn>
                <a:cxn ang="0">
                  <a:pos x="112014" y="260477"/>
                </a:cxn>
                <a:cxn ang="0">
                  <a:pos x="119253" y="241173"/>
                </a:cxn>
                <a:cxn ang="0">
                  <a:pos x="44450" y="69469"/>
                </a:cxn>
                <a:cxn ang="0">
                  <a:pos x="19558" y="21590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44856" h="341249">
                  <a:moveTo>
                    <a:pt x="0" y="0"/>
                  </a:moveTo>
                  <a:lnTo>
                    <a:pt x="123190" y="0"/>
                  </a:lnTo>
                  <a:lnTo>
                    <a:pt x="123190" y="9144"/>
                  </a:lnTo>
                  <a:cubicBezTo>
                    <a:pt x="115062" y="9525"/>
                    <a:pt x="109474" y="11049"/>
                    <a:pt x="106172" y="13970"/>
                  </a:cubicBezTo>
                  <a:cubicBezTo>
                    <a:pt x="102743" y="16764"/>
                    <a:pt x="101092" y="20066"/>
                    <a:pt x="101092" y="24130"/>
                  </a:cubicBezTo>
                  <a:cubicBezTo>
                    <a:pt x="101092" y="30353"/>
                    <a:pt x="105283" y="42799"/>
                    <a:pt x="113538" y="61214"/>
                  </a:cubicBezTo>
                  <a:lnTo>
                    <a:pt x="153162" y="151892"/>
                  </a:lnTo>
                  <a:lnTo>
                    <a:pt x="180213" y="81788"/>
                  </a:lnTo>
                  <a:cubicBezTo>
                    <a:pt x="189992" y="56896"/>
                    <a:pt x="194818" y="39497"/>
                    <a:pt x="194818" y="29718"/>
                  </a:cubicBezTo>
                  <a:cubicBezTo>
                    <a:pt x="194818" y="23622"/>
                    <a:pt x="192786" y="18796"/>
                    <a:pt x="188722" y="15113"/>
                  </a:cubicBezTo>
                  <a:cubicBezTo>
                    <a:pt x="184658" y="11557"/>
                    <a:pt x="177546" y="9525"/>
                    <a:pt x="167259" y="9144"/>
                  </a:cubicBezTo>
                  <a:lnTo>
                    <a:pt x="167259" y="0"/>
                  </a:lnTo>
                  <a:lnTo>
                    <a:pt x="244856" y="0"/>
                  </a:lnTo>
                  <a:lnTo>
                    <a:pt x="244856" y="9144"/>
                  </a:lnTo>
                  <a:cubicBezTo>
                    <a:pt x="237236" y="10033"/>
                    <a:pt x="231140" y="12954"/>
                    <a:pt x="226314" y="18034"/>
                  </a:cubicBezTo>
                  <a:cubicBezTo>
                    <a:pt x="221488" y="22987"/>
                    <a:pt x="213487" y="40132"/>
                    <a:pt x="202311" y="69469"/>
                  </a:cubicBezTo>
                  <a:lnTo>
                    <a:pt x="136144" y="241173"/>
                  </a:lnTo>
                  <a:cubicBezTo>
                    <a:pt x="119380" y="284099"/>
                    <a:pt x="107061" y="310515"/>
                    <a:pt x="98933" y="320421"/>
                  </a:cubicBezTo>
                  <a:cubicBezTo>
                    <a:pt x="87503" y="334264"/>
                    <a:pt x="73279" y="341249"/>
                    <a:pt x="56007" y="341249"/>
                  </a:cubicBezTo>
                  <a:cubicBezTo>
                    <a:pt x="42291" y="341249"/>
                    <a:pt x="31242" y="337312"/>
                    <a:pt x="22733" y="329438"/>
                  </a:cubicBezTo>
                  <a:cubicBezTo>
                    <a:pt x="14224" y="321691"/>
                    <a:pt x="9906" y="312166"/>
                    <a:pt x="9906" y="301117"/>
                  </a:cubicBezTo>
                  <a:cubicBezTo>
                    <a:pt x="9906" y="291592"/>
                    <a:pt x="12954" y="283591"/>
                    <a:pt x="18796" y="277368"/>
                  </a:cubicBezTo>
                  <a:cubicBezTo>
                    <a:pt x="24638" y="271018"/>
                    <a:pt x="31877" y="267970"/>
                    <a:pt x="40386" y="267970"/>
                  </a:cubicBezTo>
                  <a:cubicBezTo>
                    <a:pt x="48641" y="267970"/>
                    <a:pt x="55372" y="270510"/>
                    <a:pt x="60452" y="275844"/>
                  </a:cubicBezTo>
                  <a:cubicBezTo>
                    <a:pt x="65405" y="281178"/>
                    <a:pt x="68072" y="289306"/>
                    <a:pt x="68199" y="300355"/>
                  </a:cubicBezTo>
                  <a:cubicBezTo>
                    <a:pt x="68326" y="306705"/>
                    <a:pt x="69088" y="310642"/>
                    <a:pt x="70485" y="312547"/>
                  </a:cubicBezTo>
                  <a:cubicBezTo>
                    <a:pt x="71755" y="314325"/>
                    <a:pt x="73660" y="315214"/>
                    <a:pt x="76073" y="315214"/>
                  </a:cubicBezTo>
                  <a:cubicBezTo>
                    <a:pt x="80137" y="315214"/>
                    <a:pt x="84328" y="312801"/>
                    <a:pt x="88773" y="308102"/>
                  </a:cubicBezTo>
                  <a:cubicBezTo>
                    <a:pt x="95377" y="301117"/>
                    <a:pt x="103124" y="285242"/>
                    <a:pt x="112014" y="260477"/>
                  </a:cubicBezTo>
                  <a:lnTo>
                    <a:pt x="119253" y="241173"/>
                  </a:lnTo>
                  <a:lnTo>
                    <a:pt x="44450" y="69469"/>
                  </a:lnTo>
                  <a:cubicBezTo>
                    <a:pt x="33147" y="43434"/>
                    <a:pt x="24892" y="27559"/>
                    <a:pt x="19558" y="21590"/>
                  </a:cubicBezTo>
                  <a:cubicBezTo>
                    <a:pt x="14097" y="15621"/>
                    <a:pt x="7620" y="11557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6" name="Shape 2761"/>
            <p:cNvSpPr>
              <a:spLocks/>
            </p:cNvSpPr>
            <p:nvPr/>
          </p:nvSpPr>
          <p:spPr bwMode="auto">
            <a:xfrm>
              <a:off x="4700651" y="478282"/>
              <a:ext cx="257175" cy="231775"/>
            </a:xfrm>
            <a:custGeom>
              <a:avLst/>
              <a:gdLst>
                <a:gd name="T0" fmla="*/ 0 w 257175"/>
                <a:gd name="T1" fmla="*/ 0 h 231775"/>
                <a:gd name="T2" fmla="*/ 257175 w 257175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7983" y="0"/>
                </a:cxn>
                <a:cxn ang="0">
                  <a:pos x="117983" y="9144"/>
                </a:cxn>
                <a:cxn ang="0">
                  <a:pos x="100457" y="15621"/>
                </a:cxn>
                <a:cxn ang="0">
                  <a:pos x="95377" y="42672"/>
                </a:cxn>
                <a:cxn ang="0">
                  <a:pos x="95377" y="103886"/>
                </a:cxn>
                <a:cxn ang="0">
                  <a:pos x="161798" y="103886"/>
                </a:cxn>
                <a:cxn ang="0">
                  <a:pos x="161798" y="42672"/>
                </a:cxn>
                <a:cxn ang="0">
                  <a:pos x="158115" y="17272"/>
                </a:cxn>
                <a:cxn ang="0">
                  <a:pos x="139446" y="9144"/>
                </a:cxn>
                <a:cxn ang="0">
                  <a:pos x="139446" y="0"/>
                </a:cxn>
                <a:cxn ang="0">
                  <a:pos x="257175" y="0"/>
                </a:cxn>
                <a:cxn ang="0">
                  <a:pos x="257175" y="9144"/>
                </a:cxn>
                <a:cxn ang="0">
                  <a:pos x="236982" y="16256"/>
                </a:cxn>
                <a:cxn ang="0">
                  <a:pos x="231140" y="39878"/>
                </a:cxn>
                <a:cxn ang="0">
                  <a:pos x="231140" y="187325"/>
                </a:cxn>
                <a:cxn ang="0">
                  <a:pos x="236855" y="215646"/>
                </a:cxn>
                <a:cxn ang="0">
                  <a:pos x="257175" y="222504"/>
                </a:cxn>
                <a:cxn ang="0">
                  <a:pos x="257175" y="231775"/>
                </a:cxn>
                <a:cxn ang="0">
                  <a:pos x="139446" y="231775"/>
                </a:cxn>
                <a:cxn ang="0">
                  <a:pos x="139446" y="222504"/>
                </a:cxn>
                <a:cxn ang="0">
                  <a:pos x="156845" y="216789"/>
                </a:cxn>
                <a:cxn ang="0">
                  <a:pos x="161798" y="189103"/>
                </a:cxn>
                <a:cxn ang="0">
                  <a:pos x="161798" y="119507"/>
                </a:cxn>
                <a:cxn ang="0">
                  <a:pos x="95377" y="119507"/>
                </a:cxn>
                <a:cxn ang="0">
                  <a:pos x="95377" y="187325"/>
                </a:cxn>
                <a:cxn ang="0">
                  <a:pos x="100457" y="216027"/>
                </a:cxn>
                <a:cxn ang="0">
                  <a:pos x="117983" y="222504"/>
                </a:cxn>
                <a:cxn ang="0">
                  <a:pos x="11798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193" y="215265"/>
                </a:cxn>
                <a:cxn ang="0">
                  <a:pos x="26035" y="187325"/>
                </a:cxn>
                <a:cxn ang="0">
                  <a:pos x="26035" y="45085"/>
                </a:cxn>
                <a:cxn ang="0">
                  <a:pos x="20320" y="16256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57175" h="231775">
                  <a:moveTo>
                    <a:pt x="0" y="0"/>
                  </a:moveTo>
                  <a:lnTo>
                    <a:pt x="117983" y="0"/>
                  </a:lnTo>
                  <a:lnTo>
                    <a:pt x="117983" y="9144"/>
                  </a:lnTo>
                  <a:cubicBezTo>
                    <a:pt x="109728" y="9525"/>
                    <a:pt x="103886" y="11684"/>
                    <a:pt x="100457" y="15621"/>
                  </a:cubicBezTo>
                  <a:cubicBezTo>
                    <a:pt x="97028" y="19558"/>
                    <a:pt x="95377" y="28575"/>
                    <a:pt x="95377" y="42672"/>
                  </a:cubicBezTo>
                  <a:lnTo>
                    <a:pt x="95377" y="103886"/>
                  </a:lnTo>
                  <a:lnTo>
                    <a:pt x="161798" y="103886"/>
                  </a:lnTo>
                  <a:lnTo>
                    <a:pt x="161798" y="42672"/>
                  </a:lnTo>
                  <a:cubicBezTo>
                    <a:pt x="161798" y="31115"/>
                    <a:pt x="160528" y="22606"/>
                    <a:pt x="158115" y="17272"/>
                  </a:cubicBezTo>
                  <a:cubicBezTo>
                    <a:pt x="155575" y="11938"/>
                    <a:pt x="149352" y="9144"/>
                    <a:pt x="139446" y="9144"/>
                  </a:cubicBezTo>
                  <a:lnTo>
                    <a:pt x="139446" y="0"/>
                  </a:lnTo>
                  <a:lnTo>
                    <a:pt x="257175" y="0"/>
                  </a:lnTo>
                  <a:lnTo>
                    <a:pt x="257175" y="9144"/>
                  </a:lnTo>
                  <a:cubicBezTo>
                    <a:pt x="247650" y="9144"/>
                    <a:pt x="240919" y="11557"/>
                    <a:pt x="236982" y="16256"/>
                  </a:cubicBezTo>
                  <a:cubicBezTo>
                    <a:pt x="233172" y="20955"/>
                    <a:pt x="231140" y="28829"/>
                    <a:pt x="231140" y="39878"/>
                  </a:cubicBezTo>
                  <a:lnTo>
                    <a:pt x="231140" y="187325"/>
                  </a:lnTo>
                  <a:cubicBezTo>
                    <a:pt x="231140" y="201930"/>
                    <a:pt x="233045" y="211328"/>
                    <a:pt x="236855" y="215646"/>
                  </a:cubicBezTo>
                  <a:cubicBezTo>
                    <a:pt x="240665" y="219964"/>
                    <a:pt x="247396" y="222250"/>
                    <a:pt x="257175" y="222504"/>
                  </a:cubicBezTo>
                  <a:lnTo>
                    <a:pt x="257175" y="231775"/>
                  </a:lnTo>
                  <a:lnTo>
                    <a:pt x="139446" y="231775"/>
                  </a:lnTo>
                  <a:lnTo>
                    <a:pt x="139446" y="222504"/>
                  </a:lnTo>
                  <a:cubicBezTo>
                    <a:pt x="147701" y="222377"/>
                    <a:pt x="153543" y="220472"/>
                    <a:pt x="156845" y="216789"/>
                  </a:cubicBezTo>
                  <a:cubicBezTo>
                    <a:pt x="160147" y="212979"/>
                    <a:pt x="161798" y="203835"/>
                    <a:pt x="161798" y="189103"/>
                  </a:cubicBezTo>
                  <a:lnTo>
                    <a:pt x="161798" y="119507"/>
                  </a:lnTo>
                  <a:lnTo>
                    <a:pt x="95377" y="119507"/>
                  </a:lnTo>
                  <a:lnTo>
                    <a:pt x="95377" y="187325"/>
                  </a:lnTo>
                  <a:cubicBezTo>
                    <a:pt x="95377" y="202057"/>
                    <a:pt x="97028" y="211582"/>
                    <a:pt x="100457" y="216027"/>
                  </a:cubicBezTo>
                  <a:cubicBezTo>
                    <a:pt x="103886" y="220345"/>
                    <a:pt x="109728" y="222504"/>
                    <a:pt x="117983" y="222504"/>
                  </a:cubicBezTo>
                  <a:lnTo>
                    <a:pt x="11798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525" y="222504"/>
                    <a:pt x="16256" y="220091"/>
                    <a:pt x="20193" y="215265"/>
                  </a:cubicBezTo>
                  <a:cubicBezTo>
                    <a:pt x="24003" y="210439"/>
                    <a:pt x="26035" y="201041"/>
                    <a:pt x="26035" y="187325"/>
                  </a:cubicBezTo>
                  <a:lnTo>
                    <a:pt x="26035" y="45085"/>
                  </a:lnTo>
                  <a:cubicBezTo>
                    <a:pt x="26035" y="30607"/>
                    <a:pt x="24130" y="20955"/>
                    <a:pt x="20320" y="16256"/>
                  </a:cubicBezTo>
                  <a:cubicBezTo>
                    <a:pt x="16510" y="11557"/>
                    <a:pt x="9779" y="9144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7" name="Shape 2762"/>
            <p:cNvSpPr>
              <a:spLocks/>
            </p:cNvSpPr>
            <p:nvPr/>
          </p:nvSpPr>
          <p:spPr bwMode="auto">
            <a:xfrm>
              <a:off x="4471035" y="478282"/>
              <a:ext cx="203708" cy="231775"/>
            </a:xfrm>
            <a:custGeom>
              <a:avLst/>
              <a:gdLst>
                <a:gd name="T0" fmla="*/ 0 w 203708"/>
                <a:gd name="T1" fmla="*/ 0 h 231775"/>
                <a:gd name="T2" fmla="*/ 203708 w 203708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03708" y="0"/>
                </a:cxn>
                <a:cxn ang="0">
                  <a:pos x="203708" y="60452"/>
                </a:cxn>
                <a:cxn ang="0">
                  <a:pos x="194437" y="60452"/>
                </a:cxn>
                <a:cxn ang="0">
                  <a:pos x="178816" y="24003"/>
                </a:cxn>
                <a:cxn ang="0">
                  <a:pos x="140970" y="15621"/>
                </a:cxn>
                <a:cxn ang="0">
                  <a:pos x="95123" y="15621"/>
                </a:cxn>
                <a:cxn ang="0">
                  <a:pos x="95123" y="190373"/>
                </a:cxn>
                <a:cxn ang="0">
                  <a:pos x="100838" y="214884"/>
                </a:cxn>
                <a:cxn ang="0">
                  <a:pos x="123825" y="222504"/>
                </a:cxn>
                <a:cxn ang="0">
                  <a:pos x="123825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066" y="215011"/>
                </a:cxn>
                <a:cxn ang="0">
                  <a:pos x="25781" y="188849"/>
                </a:cxn>
                <a:cxn ang="0">
                  <a:pos x="25781" y="41656"/>
                </a:cxn>
                <a:cxn ang="0">
                  <a:pos x="20447" y="17272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03708" h="231775">
                  <a:moveTo>
                    <a:pt x="0" y="0"/>
                  </a:moveTo>
                  <a:lnTo>
                    <a:pt x="203708" y="0"/>
                  </a:lnTo>
                  <a:lnTo>
                    <a:pt x="203708" y="60452"/>
                  </a:lnTo>
                  <a:lnTo>
                    <a:pt x="194437" y="60452"/>
                  </a:lnTo>
                  <a:cubicBezTo>
                    <a:pt x="190627" y="41656"/>
                    <a:pt x="185420" y="29464"/>
                    <a:pt x="178816" y="24003"/>
                  </a:cubicBezTo>
                  <a:cubicBezTo>
                    <a:pt x="172212" y="18415"/>
                    <a:pt x="159639" y="15621"/>
                    <a:pt x="140970" y="15621"/>
                  </a:cubicBezTo>
                  <a:lnTo>
                    <a:pt x="95123" y="15621"/>
                  </a:lnTo>
                  <a:lnTo>
                    <a:pt x="95123" y="190373"/>
                  </a:lnTo>
                  <a:cubicBezTo>
                    <a:pt x="95123" y="201930"/>
                    <a:pt x="97028" y="210058"/>
                    <a:pt x="100838" y="214884"/>
                  </a:cubicBezTo>
                  <a:cubicBezTo>
                    <a:pt x="104648" y="219710"/>
                    <a:pt x="112268" y="222250"/>
                    <a:pt x="123825" y="222504"/>
                  </a:cubicBezTo>
                  <a:lnTo>
                    <a:pt x="123825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525" y="221869"/>
                    <a:pt x="16256" y="219329"/>
                    <a:pt x="20066" y="215011"/>
                  </a:cubicBezTo>
                  <a:cubicBezTo>
                    <a:pt x="23876" y="210566"/>
                    <a:pt x="25781" y="201930"/>
                    <a:pt x="25781" y="188849"/>
                  </a:cubicBezTo>
                  <a:lnTo>
                    <a:pt x="25781" y="41656"/>
                  </a:lnTo>
                  <a:cubicBezTo>
                    <a:pt x="25781" y="29972"/>
                    <a:pt x="24003" y="21844"/>
                    <a:pt x="20447" y="17272"/>
                  </a:cubicBezTo>
                  <a:cubicBezTo>
                    <a:pt x="16891" y="12700"/>
                    <a:pt x="10033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8" name="Shape 2763"/>
            <p:cNvSpPr>
              <a:spLocks/>
            </p:cNvSpPr>
            <p:nvPr/>
          </p:nvSpPr>
          <p:spPr bwMode="auto">
            <a:xfrm>
              <a:off x="4177919" y="478282"/>
              <a:ext cx="257429" cy="231775"/>
            </a:xfrm>
            <a:custGeom>
              <a:avLst/>
              <a:gdLst>
                <a:gd name="T0" fmla="*/ 0 w 257429"/>
                <a:gd name="T1" fmla="*/ 0 h 231775"/>
                <a:gd name="T2" fmla="*/ 257429 w 257429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7983" y="0"/>
                </a:cxn>
                <a:cxn ang="0">
                  <a:pos x="117983" y="9144"/>
                </a:cxn>
                <a:cxn ang="0">
                  <a:pos x="100203" y="16637"/>
                </a:cxn>
                <a:cxn ang="0">
                  <a:pos x="95377" y="43942"/>
                </a:cxn>
                <a:cxn ang="0">
                  <a:pos x="95377" y="156845"/>
                </a:cxn>
                <a:cxn ang="0">
                  <a:pos x="161798" y="41910"/>
                </a:cxn>
                <a:cxn ang="0">
                  <a:pos x="156337" y="16383"/>
                </a:cxn>
                <a:cxn ang="0">
                  <a:pos x="139446" y="9144"/>
                </a:cxn>
                <a:cxn ang="0">
                  <a:pos x="139446" y="0"/>
                </a:cxn>
                <a:cxn ang="0">
                  <a:pos x="257429" y="0"/>
                </a:cxn>
                <a:cxn ang="0">
                  <a:pos x="257429" y="9144"/>
                </a:cxn>
                <a:cxn ang="0">
                  <a:pos x="237617" y="15875"/>
                </a:cxn>
                <a:cxn ang="0">
                  <a:pos x="231140" y="40640"/>
                </a:cxn>
                <a:cxn ang="0">
                  <a:pos x="231140" y="188087"/>
                </a:cxn>
                <a:cxn ang="0">
                  <a:pos x="236982" y="215646"/>
                </a:cxn>
                <a:cxn ang="0">
                  <a:pos x="257429" y="222504"/>
                </a:cxn>
                <a:cxn ang="0">
                  <a:pos x="257429" y="231775"/>
                </a:cxn>
                <a:cxn ang="0">
                  <a:pos x="139446" y="231775"/>
                </a:cxn>
                <a:cxn ang="0">
                  <a:pos x="139446" y="222504"/>
                </a:cxn>
                <a:cxn ang="0">
                  <a:pos x="161798" y="189357"/>
                </a:cxn>
                <a:cxn ang="0">
                  <a:pos x="161798" y="75819"/>
                </a:cxn>
                <a:cxn ang="0">
                  <a:pos x="95377" y="189357"/>
                </a:cxn>
                <a:cxn ang="0">
                  <a:pos x="117983" y="222504"/>
                </a:cxn>
                <a:cxn ang="0">
                  <a:pos x="11798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066" y="214630"/>
                </a:cxn>
                <a:cxn ang="0">
                  <a:pos x="26035" y="186817"/>
                </a:cxn>
                <a:cxn ang="0">
                  <a:pos x="26035" y="43942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57429" h="231775">
                  <a:moveTo>
                    <a:pt x="0" y="0"/>
                  </a:moveTo>
                  <a:lnTo>
                    <a:pt x="117983" y="0"/>
                  </a:lnTo>
                  <a:lnTo>
                    <a:pt x="117983" y="9144"/>
                  </a:lnTo>
                  <a:cubicBezTo>
                    <a:pt x="109347" y="9525"/>
                    <a:pt x="103378" y="12065"/>
                    <a:pt x="100203" y="16637"/>
                  </a:cubicBezTo>
                  <a:cubicBezTo>
                    <a:pt x="97028" y="21209"/>
                    <a:pt x="95377" y="30353"/>
                    <a:pt x="95377" y="43942"/>
                  </a:cubicBezTo>
                  <a:lnTo>
                    <a:pt x="95377" y="156845"/>
                  </a:lnTo>
                  <a:lnTo>
                    <a:pt x="161798" y="41910"/>
                  </a:lnTo>
                  <a:cubicBezTo>
                    <a:pt x="161671" y="29718"/>
                    <a:pt x="159766" y="21209"/>
                    <a:pt x="156337" y="16383"/>
                  </a:cubicBezTo>
                  <a:cubicBezTo>
                    <a:pt x="152908" y="11557"/>
                    <a:pt x="147193" y="9144"/>
                    <a:pt x="139446" y="9144"/>
                  </a:cubicBezTo>
                  <a:lnTo>
                    <a:pt x="139446" y="0"/>
                  </a:lnTo>
                  <a:lnTo>
                    <a:pt x="257429" y="0"/>
                  </a:lnTo>
                  <a:lnTo>
                    <a:pt x="257429" y="9144"/>
                  </a:lnTo>
                  <a:cubicBezTo>
                    <a:pt x="248539" y="9398"/>
                    <a:pt x="241935" y="11557"/>
                    <a:pt x="237617" y="15875"/>
                  </a:cubicBezTo>
                  <a:cubicBezTo>
                    <a:pt x="233299" y="20193"/>
                    <a:pt x="231140" y="28448"/>
                    <a:pt x="231140" y="40640"/>
                  </a:cubicBezTo>
                  <a:lnTo>
                    <a:pt x="231140" y="188087"/>
                  </a:lnTo>
                  <a:cubicBezTo>
                    <a:pt x="231140" y="201803"/>
                    <a:pt x="233172" y="210947"/>
                    <a:pt x="236982" y="215646"/>
                  </a:cubicBezTo>
                  <a:cubicBezTo>
                    <a:pt x="240919" y="220218"/>
                    <a:pt x="247650" y="222504"/>
                    <a:pt x="257429" y="222504"/>
                  </a:cubicBezTo>
                  <a:lnTo>
                    <a:pt x="257429" y="231775"/>
                  </a:lnTo>
                  <a:lnTo>
                    <a:pt x="139446" y="231775"/>
                  </a:lnTo>
                  <a:lnTo>
                    <a:pt x="139446" y="222504"/>
                  </a:lnTo>
                  <a:cubicBezTo>
                    <a:pt x="154305" y="222504"/>
                    <a:pt x="161798" y="211455"/>
                    <a:pt x="161798" y="189357"/>
                  </a:cubicBezTo>
                  <a:lnTo>
                    <a:pt x="161798" y="75819"/>
                  </a:lnTo>
                  <a:lnTo>
                    <a:pt x="95377" y="189357"/>
                  </a:lnTo>
                  <a:cubicBezTo>
                    <a:pt x="95504" y="210947"/>
                    <a:pt x="103124" y="222123"/>
                    <a:pt x="117983" y="222504"/>
                  </a:cubicBezTo>
                  <a:lnTo>
                    <a:pt x="11798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398" y="222504"/>
                    <a:pt x="16129" y="219964"/>
                    <a:pt x="20066" y="214630"/>
                  </a:cubicBezTo>
                  <a:cubicBezTo>
                    <a:pt x="24003" y="209296"/>
                    <a:pt x="26035" y="200152"/>
                    <a:pt x="26035" y="186817"/>
                  </a:cubicBezTo>
                  <a:lnTo>
                    <a:pt x="26035" y="43942"/>
                  </a:lnTo>
                  <a:cubicBezTo>
                    <a:pt x="26035" y="20828"/>
                    <a:pt x="17272" y="9144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29" name="Shape 2764"/>
            <p:cNvSpPr>
              <a:spLocks/>
            </p:cNvSpPr>
            <p:nvPr/>
          </p:nvSpPr>
          <p:spPr bwMode="auto">
            <a:xfrm>
              <a:off x="3919728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0" name="Shape 2765"/>
            <p:cNvSpPr>
              <a:spLocks/>
            </p:cNvSpPr>
            <p:nvPr/>
          </p:nvSpPr>
          <p:spPr bwMode="auto">
            <a:xfrm>
              <a:off x="3557397" y="471492"/>
              <a:ext cx="108839" cy="245423"/>
            </a:xfrm>
            <a:custGeom>
              <a:avLst/>
              <a:gdLst>
                <a:gd name="T0" fmla="*/ 0 w 108839"/>
                <a:gd name="T1" fmla="*/ 0 h 245423"/>
                <a:gd name="T2" fmla="*/ 108839 w 108839"/>
                <a:gd name="T3" fmla="*/ 245423 h 245423"/>
              </a:gdLst>
              <a:ahLst/>
              <a:cxnLst>
                <a:cxn ang="0">
                  <a:pos x="0" y="0"/>
                </a:cxn>
                <a:cxn ang="0">
                  <a:pos x="28718" y="3837"/>
                </a:cxn>
                <a:cxn ang="0">
                  <a:pos x="55753" y="15553"/>
                </a:cxn>
                <a:cxn ang="0">
                  <a:pos x="95250" y="59876"/>
                </a:cxn>
                <a:cxn ang="0">
                  <a:pos x="108839" y="122741"/>
                </a:cxn>
                <a:cxn ang="0">
                  <a:pos x="83820" y="205291"/>
                </a:cxn>
                <a:cxn ang="0">
                  <a:pos x="254" y="245423"/>
                </a:cxn>
                <a:cxn ang="0">
                  <a:pos x="0" y="245373"/>
                </a:cxn>
                <a:cxn ang="0">
                  <a:pos x="0" y="228236"/>
                </a:cxn>
                <a:cxn ang="0">
                  <a:pos x="18161" y="222182"/>
                </a:cxn>
                <a:cxn ang="0">
                  <a:pos x="30988" y="198687"/>
                </a:cxn>
                <a:cxn ang="0">
                  <a:pos x="35941" y="103437"/>
                </a:cxn>
                <a:cxn ang="0">
                  <a:pos x="31242" y="45652"/>
                </a:cxn>
                <a:cxn ang="0">
                  <a:pos x="17399" y="22665"/>
                </a:cxn>
                <a:cxn ang="0">
                  <a:pos x="508" y="17458"/>
                </a:cxn>
                <a:cxn ang="0">
                  <a:pos x="0" y="17681"/>
                </a:cxn>
                <a:cxn ang="0">
                  <a:pos x="0" y="0"/>
                </a:cxn>
              </a:cxnLst>
              <a:rect l="T0" t="T1" r="T2" b="T3"/>
              <a:pathLst>
                <a:path w="108839" h="245423">
                  <a:moveTo>
                    <a:pt x="0" y="0"/>
                  </a:moveTo>
                  <a:lnTo>
                    <a:pt x="28718" y="3837"/>
                  </a:lnTo>
                  <a:cubicBezTo>
                    <a:pt x="38100" y="6441"/>
                    <a:pt x="47117" y="10346"/>
                    <a:pt x="55753" y="15553"/>
                  </a:cubicBezTo>
                  <a:cubicBezTo>
                    <a:pt x="73152" y="25967"/>
                    <a:pt x="86360" y="40699"/>
                    <a:pt x="95250" y="59876"/>
                  </a:cubicBezTo>
                  <a:cubicBezTo>
                    <a:pt x="104267" y="79053"/>
                    <a:pt x="108839" y="100008"/>
                    <a:pt x="108839" y="122741"/>
                  </a:cubicBezTo>
                  <a:cubicBezTo>
                    <a:pt x="108839" y="155634"/>
                    <a:pt x="100457" y="183193"/>
                    <a:pt x="83820" y="205291"/>
                  </a:cubicBezTo>
                  <a:cubicBezTo>
                    <a:pt x="63627" y="232088"/>
                    <a:pt x="35814" y="245423"/>
                    <a:pt x="254" y="245423"/>
                  </a:cubicBezTo>
                  <a:lnTo>
                    <a:pt x="0" y="245373"/>
                  </a:lnTo>
                  <a:lnTo>
                    <a:pt x="0" y="228236"/>
                  </a:lnTo>
                  <a:lnTo>
                    <a:pt x="18161" y="222182"/>
                  </a:lnTo>
                  <a:cubicBezTo>
                    <a:pt x="24511" y="216594"/>
                    <a:pt x="28829" y="208720"/>
                    <a:pt x="30988" y="198687"/>
                  </a:cubicBezTo>
                  <a:cubicBezTo>
                    <a:pt x="34290" y="182939"/>
                    <a:pt x="35941" y="151189"/>
                    <a:pt x="35941" y="103437"/>
                  </a:cubicBezTo>
                  <a:cubicBezTo>
                    <a:pt x="35941" y="75370"/>
                    <a:pt x="34417" y="56066"/>
                    <a:pt x="31242" y="45652"/>
                  </a:cubicBezTo>
                  <a:cubicBezTo>
                    <a:pt x="28067" y="35111"/>
                    <a:pt x="23495" y="27491"/>
                    <a:pt x="17399" y="22665"/>
                  </a:cubicBezTo>
                  <a:cubicBezTo>
                    <a:pt x="13081" y="19236"/>
                    <a:pt x="7493" y="17458"/>
                    <a:pt x="508" y="17458"/>
                  </a:cubicBezTo>
                  <a:lnTo>
                    <a:pt x="0" y="17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1" name="Shape 2766"/>
            <p:cNvSpPr>
              <a:spLocks/>
            </p:cNvSpPr>
            <p:nvPr/>
          </p:nvSpPr>
          <p:spPr bwMode="auto">
            <a:xfrm>
              <a:off x="3704336" y="471424"/>
              <a:ext cx="194564" cy="245491"/>
            </a:xfrm>
            <a:custGeom>
              <a:avLst/>
              <a:gdLst>
                <a:gd name="T0" fmla="*/ 0 w 194564"/>
                <a:gd name="T1" fmla="*/ 0 h 245491"/>
                <a:gd name="T2" fmla="*/ 194564 w 194564"/>
                <a:gd name="T3" fmla="*/ 245491 h 245491"/>
              </a:gdLst>
              <a:ahLst/>
              <a:cxnLst>
                <a:cxn ang="0">
                  <a:pos x="109347" y="0"/>
                </a:cxn>
                <a:cxn ang="0">
                  <a:pos x="166497" y="18034"/>
                </a:cxn>
                <a:cxn ang="0">
                  <a:pos x="187579" y="58420"/>
                </a:cxn>
                <a:cxn ang="0">
                  <a:pos x="179070" y="81026"/>
                </a:cxn>
                <a:cxn ang="0">
                  <a:pos x="156718" y="89408"/>
                </a:cxn>
                <a:cxn ang="0">
                  <a:pos x="132461" y="79756"/>
                </a:cxn>
                <a:cxn ang="0">
                  <a:pos x="120777" y="45339"/>
                </a:cxn>
                <a:cxn ang="0">
                  <a:pos x="113538" y="23495"/>
                </a:cxn>
                <a:cxn ang="0">
                  <a:pos x="100203" y="17272"/>
                </a:cxn>
                <a:cxn ang="0">
                  <a:pos x="79883" y="29972"/>
                </a:cxn>
                <a:cxn ang="0">
                  <a:pos x="66929" y="88392"/>
                </a:cxn>
                <a:cxn ang="0">
                  <a:pos x="77343" y="151003"/>
                </a:cxn>
                <a:cxn ang="0">
                  <a:pos x="105918" y="195453"/>
                </a:cxn>
                <a:cxn ang="0">
                  <a:pos x="138049" y="206121"/>
                </a:cxn>
                <a:cxn ang="0">
                  <a:pos x="161163" y="200406"/>
                </a:cxn>
                <a:cxn ang="0">
                  <a:pos x="186944" y="178816"/>
                </a:cxn>
                <a:cxn ang="0">
                  <a:pos x="194564" y="184785"/>
                </a:cxn>
                <a:cxn ang="0">
                  <a:pos x="153797" y="230505"/>
                </a:cxn>
                <a:cxn ang="0">
                  <a:pos x="101854" y="245491"/>
                </a:cxn>
                <a:cxn ang="0">
                  <a:pos x="27813" y="210566"/>
                </a:cxn>
                <a:cxn ang="0">
                  <a:pos x="0" y="126619"/>
                </a:cxn>
                <a:cxn ang="0">
                  <a:pos x="25273" y="43307"/>
                </a:cxn>
                <a:cxn ang="0">
                  <a:pos x="109347" y="0"/>
                </a:cxn>
              </a:cxnLst>
              <a:rect l="T0" t="T1" r="T2" b="T3"/>
              <a:pathLst>
                <a:path w="194564" h="245491">
                  <a:moveTo>
                    <a:pt x="109347" y="0"/>
                  </a:moveTo>
                  <a:cubicBezTo>
                    <a:pt x="133350" y="0"/>
                    <a:pt x="152273" y="5969"/>
                    <a:pt x="166497" y="18034"/>
                  </a:cubicBezTo>
                  <a:cubicBezTo>
                    <a:pt x="180594" y="30099"/>
                    <a:pt x="187579" y="43561"/>
                    <a:pt x="187579" y="58420"/>
                  </a:cubicBezTo>
                  <a:cubicBezTo>
                    <a:pt x="187579" y="67818"/>
                    <a:pt x="184785" y="75311"/>
                    <a:pt x="179070" y="81026"/>
                  </a:cubicBezTo>
                  <a:cubicBezTo>
                    <a:pt x="173355" y="86614"/>
                    <a:pt x="165862" y="89408"/>
                    <a:pt x="156718" y="89408"/>
                  </a:cubicBezTo>
                  <a:cubicBezTo>
                    <a:pt x="146939" y="89408"/>
                    <a:pt x="138811" y="86233"/>
                    <a:pt x="132461" y="79756"/>
                  </a:cubicBezTo>
                  <a:cubicBezTo>
                    <a:pt x="126111" y="73279"/>
                    <a:pt x="122174" y="61849"/>
                    <a:pt x="120777" y="45339"/>
                  </a:cubicBezTo>
                  <a:cubicBezTo>
                    <a:pt x="119761" y="34925"/>
                    <a:pt x="117348" y="27686"/>
                    <a:pt x="113538" y="23495"/>
                  </a:cubicBezTo>
                  <a:cubicBezTo>
                    <a:pt x="109728" y="19431"/>
                    <a:pt x="105283" y="17272"/>
                    <a:pt x="100203" y="17272"/>
                  </a:cubicBezTo>
                  <a:cubicBezTo>
                    <a:pt x="92202" y="17272"/>
                    <a:pt x="85471" y="21463"/>
                    <a:pt x="79883" y="29972"/>
                  </a:cubicBezTo>
                  <a:cubicBezTo>
                    <a:pt x="71247" y="42672"/>
                    <a:pt x="66929" y="62103"/>
                    <a:pt x="66929" y="88392"/>
                  </a:cubicBezTo>
                  <a:cubicBezTo>
                    <a:pt x="66929" y="110236"/>
                    <a:pt x="70485" y="131064"/>
                    <a:pt x="77343" y="151003"/>
                  </a:cubicBezTo>
                  <a:cubicBezTo>
                    <a:pt x="84328" y="170942"/>
                    <a:pt x="93853" y="185674"/>
                    <a:pt x="105918" y="195453"/>
                  </a:cubicBezTo>
                  <a:cubicBezTo>
                    <a:pt x="114935" y="202565"/>
                    <a:pt x="125730" y="206121"/>
                    <a:pt x="138049" y="206121"/>
                  </a:cubicBezTo>
                  <a:cubicBezTo>
                    <a:pt x="146177" y="206121"/>
                    <a:pt x="153797" y="204216"/>
                    <a:pt x="161163" y="200406"/>
                  </a:cubicBezTo>
                  <a:cubicBezTo>
                    <a:pt x="168402" y="196596"/>
                    <a:pt x="177038" y="189484"/>
                    <a:pt x="186944" y="178816"/>
                  </a:cubicBezTo>
                  <a:lnTo>
                    <a:pt x="194564" y="184785"/>
                  </a:lnTo>
                  <a:cubicBezTo>
                    <a:pt x="183642" y="205359"/>
                    <a:pt x="170053" y="220599"/>
                    <a:pt x="153797" y="230505"/>
                  </a:cubicBezTo>
                  <a:cubicBezTo>
                    <a:pt x="137541" y="240538"/>
                    <a:pt x="120269" y="245491"/>
                    <a:pt x="101854" y="245491"/>
                  </a:cubicBezTo>
                  <a:cubicBezTo>
                    <a:pt x="70993" y="245491"/>
                    <a:pt x="46355" y="233934"/>
                    <a:pt x="27813" y="210566"/>
                  </a:cubicBezTo>
                  <a:cubicBezTo>
                    <a:pt x="9271" y="187325"/>
                    <a:pt x="0" y="159258"/>
                    <a:pt x="0" y="126619"/>
                  </a:cubicBezTo>
                  <a:cubicBezTo>
                    <a:pt x="0" y="94996"/>
                    <a:pt x="8509" y="67310"/>
                    <a:pt x="25273" y="43307"/>
                  </a:cubicBezTo>
                  <a:cubicBezTo>
                    <a:pt x="45593" y="14351"/>
                    <a:pt x="73660" y="0"/>
                    <a:pt x="109347" y="0"/>
                  </a:cubicBez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2" name="Shape 2767"/>
            <p:cNvSpPr>
              <a:spLocks/>
            </p:cNvSpPr>
            <p:nvPr/>
          </p:nvSpPr>
          <p:spPr bwMode="auto">
            <a:xfrm>
              <a:off x="5627053" y="583435"/>
              <a:ext cx="106235" cy="126466"/>
            </a:xfrm>
            <a:custGeom>
              <a:avLst/>
              <a:gdLst>
                <a:gd name="T0" fmla="*/ 0 w 106235"/>
                <a:gd name="T1" fmla="*/ 0 h 126466"/>
                <a:gd name="T2" fmla="*/ 106235 w 106235"/>
                <a:gd name="T3" fmla="*/ 126466 h 126466"/>
              </a:gdLst>
              <a:ahLst/>
              <a:cxnLst>
                <a:cxn ang="0">
                  <a:pos x="0" y="0"/>
                </a:cxn>
                <a:cxn ang="0">
                  <a:pos x="37385" y="3019"/>
                </a:cxn>
                <a:cxn ang="0">
                  <a:pos x="75501" y="15878"/>
                </a:cxn>
                <a:cxn ang="0">
                  <a:pos x="106235" y="63630"/>
                </a:cxn>
                <a:cxn ang="0">
                  <a:pos x="79057" y="109477"/>
                </a:cxn>
                <a:cxn ang="0">
                  <a:pos x="45244" y="122336"/>
                </a:cxn>
                <a:cxn ang="0">
                  <a:pos x="0" y="126466"/>
                </a:cxn>
                <a:cxn ang="0">
                  <a:pos x="0" y="108602"/>
                </a:cxn>
                <a:cxn ang="0">
                  <a:pos x="3699" y="107922"/>
                </a:cxn>
                <a:cxn ang="0">
                  <a:pos x="19240" y="97920"/>
                </a:cxn>
                <a:cxn ang="0">
                  <a:pos x="33464" y="62106"/>
                </a:cxn>
                <a:cxn ang="0">
                  <a:pos x="16716" y="26276"/>
                </a:cxn>
                <a:cxn ang="0">
                  <a:pos x="0" y="19129"/>
                </a:cxn>
                <a:cxn ang="0">
                  <a:pos x="0" y="0"/>
                </a:cxn>
              </a:cxnLst>
              <a:rect l="T0" t="T1" r="T2" b="T3"/>
              <a:pathLst>
                <a:path w="106235" h="126466">
                  <a:moveTo>
                    <a:pt x="0" y="0"/>
                  </a:moveTo>
                  <a:lnTo>
                    <a:pt x="37385" y="3019"/>
                  </a:lnTo>
                  <a:cubicBezTo>
                    <a:pt x="52578" y="5877"/>
                    <a:pt x="65278" y="10163"/>
                    <a:pt x="75501" y="15878"/>
                  </a:cubicBezTo>
                  <a:cubicBezTo>
                    <a:pt x="96076" y="27435"/>
                    <a:pt x="106235" y="43310"/>
                    <a:pt x="106235" y="63630"/>
                  </a:cubicBezTo>
                  <a:cubicBezTo>
                    <a:pt x="106235" y="82807"/>
                    <a:pt x="97218" y="98047"/>
                    <a:pt x="79057" y="109477"/>
                  </a:cubicBezTo>
                  <a:cubicBezTo>
                    <a:pt x="69977" y="115192"/>
                    <a:pt x="58706" y="119478"/>
                    <a:pt x="45244" y="122336"/>
                  </a:cubicBezTo>
                  <a:lnTo>
                    <a:pt x="0" y="126466"/>
                  </a:lnTo>
                  <a:lnTo>
                    <a:pt x="0" y="108602"/>
                  </a:lnTo>
                  <a:lnTo>
                    <a:pt x="3699" y="107922"/>
                  </a:lnTo>
                  <a:cubicBezTo>
                    <a:pt x="9303" y="105699"/>
                    <a:pt x="14478" y="102365"/>
                    <a:pt x="19240" y="97920"/>
                  </a:cubicBezTo>
                  <a:cubicBezTo>
                    <a:pt x="28638" y="89157"/>
                    <a:pt x="33464" y="77219"/>
                    <a:pt x="33464" y="62106"/>
                  </a:cubicBezTo>
                  <a:cubicBezTo>
                    <a:pt x="33464" y="46168"/>
                    <a:pt x="27876" y="34230"/>
                    <a:pt x="16716" y="26276"/>
                  </a:cubicBezTo>
                  <a:lnTo>
                    <a:pt x="0" y="19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3" name="Shape 2768"/>
            <p:cNvSpPr>
              <a:spLocks/>
            </p:cNvSpPr>
            <p:nvPr/>
          </p:nvSpPr>
          <p:spPr bwMode="auto">
            <a:xfrm>
              <a:off x="5738749" y="478282"/>
              <a:ext cx="119253" cy="231775"/>
            </a:xfrm>
            <a:custGeom>
              <a:avLst/>
              <a:gdLst>
                <a:gd name="T0" fmla="*/ 0 w 119253"/>
                <a:gd name="T1" fmla="*/ 0 h 231775"/>
                <a:gd name="T2" fmla="*/ 119253 w 11925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9253" y="0"/>
                </a:cxn>
                <a:cxn ang="0">
                  <a:pos x="119253" y="9144"/>
                </a:cxn>
                <a:cxn ang="0">
                  <a:pos x="94234" y="42926"/>
                </a:cxn>
                <a:cxn ang="0">
                  <a:pos x="94234" y="188341"/>
                </a:cxn>
                <a:cxn ang="0">
                  <a:pos x="99822" y="213487"/>
                </a:cxn>
                <a:cxn ang="0">
                  <a:pos x="119253" y="222504"/>
                </a:cxn>
                <a:cxn ang="0">
                  <a:pos x="11925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050" y="214122"/>
                </a:cxn>
                <a:cxn ang="0">
                  <a:pos x="24765" y="188341"/>
                </a:cxn>
                <a:cxn ang="0">
                  <a:pos x="24765" y="42926"/>
                </a:cxn>
                <a:cxn ang="0">
                  <a:pos x="19304" y="18161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19253" h="231775">
                  <a:moveTo>
                    <a:pt x="0" y="0"/>
                  </a:moveTo>
                  <a:lnTo>
                    <a:pt x="119253" y="0"/>
                  </a:lnTo>
                  <a:lnTo>
                    <a:pt x="119253" y="9144"/>
                  </a:lnTo>
                  <a:cubicBezTo>
                    <a:pt x="102489" y="10414"/>
                    <a:pt x="94234" y="21590"/>
                    <a:pt x="94234" y="42926"/>
                  </a:cubicBezTo>
                  <a:lnTo>
                    <a:pt x="94234" y="188341"/>
                  </a:lnTo>
                  <a:cubicBezTo>
                    <a:pt x="94234" y="199771"/>
                    <a:pt x="96012" y="208153"/>
                    <a:pt x="99822" y="213487"/>
                  </a:cubicBezTo>
                  <a:cubicBezTo>
                    <a:pt x="103505" y="218948"/>
                    <a:pt x="109982" y="221869"/>
                    <a:pt x="119253" y="222504"/>
                  </a:cubicBezTo>
                  <a:lnTo>
                    <a:pt x="11925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8763" y="221869"/>
                    <a:pt x="15113" y="219075"/>
                    <a:pt x="19050" y="214122"/>
                  </a:cubicBezTo>
                  <a:cubicBezTo>
                    <a:pt x="22860" y="209169"/>
                    <a:pt x="24765" y="200533"/>
                    <a:pt x="24765" y="188341"/>
                  </a:cubicBezTo>
                  <a:lnTo>
                    <a:pt x="24765" y="42926"/>
                  </a:lnTo>
                  <a:cubicBezTo>
                    <a:pt x="24765" y="31496"/>
                    <a:pt x="22987" y="23241"/>
                    <a:pt x="19304" y="18161"/>
                  </a:cubicBezTo>
                  <a:cubicBezTo>
                    <a:pt x="15748" y="12954"/>
                    <a:pt x="9271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4" name="Shape 2769"/>
            <p:cNvSpPr>
              <a:spLocks/>
            </p:cNvSpPr>
            <p:nvPr/>
          </p:nvSpPr>
          <p:spPr bwMode="auto">
            <a:xfrm>
              <a:off x="5896102" y="472680"/>
              <a:ext cx="99123" cy="244203"/>
            </a:xfrm>
            <a:custGeom>
              <a:avLst/>
              <a:gdLst>
                <a:gd name="T0" fmla="*/ 0 w 99123"/>
                <a:gd name="T1" fmla="*/ 0 h 244203"/>
                <a:gd name="T2" fmla="*/ 99123 w 99123"/>
                <a:gd name="T3" fmla="*/ 244203 h 244203"/>
              </a:gdLst>
              <a:ahLst/>
              <a:cxnLst>
                <a:cxn ang="0">
                  <a:pos x="99123" y="0"/>
                </a:cxn>
                <a:cxn ang="0">
                  <a:pos x="99123" y="15289"/>
                </a:cxn>
                <a:cxn ang="0">
                  <a:pos x="89471" y="17953"/>
                </a:cxn>
                <a:cxn ang="0">
                  <a:pos x="80137" y="27446"/>
                </a:cxn>
                <a:cxn ang="0">
                  <a:pos x="65405" y="87898"/>
                </a:cxn>
                <a:cxn ang="0">
                  <a:pos x="65405" y="96534"/>
                </a:cxn>
                <a:cxn ang="0">
                  <a:pos x="99123" y="96534"/>
                </a:cxn>
                <a:cxn ang="0">
                  <a:pos x="99123" y="113171"/>
                </a:cxn>
                <a:cxn ang="0">
                  <a:pos x="66675" y="113171"/>
                </a:cxn>
                <a:cxn ang="0">
                  <a:pos x="91186" y="186069"/>
                </a:cxn>
                <a:cxn ang="0">
                  <a:pos x="99123" y="192563"/>
                </a:cxn>
                <a:cxn ang="0">
                  <a:pos x="99123" y="244203"/>
                </a:cxn>
                <a:cxn ang="0">
                  <a:pos x="75200" y="241759"/>
                </a:cxn>
                <a:cxn ang="0">
                  <a:pos x="21336" y="204611"/>
                </a:cxn>
                <a:cxn ang="0">
                  <a:pos x="0" y="125363"/>
                </a:cxn>
                <a:cxn ang="0">
                  <a:pos x="31369" y="33034"/>
                </a:cxn>
                <a:cxn ang="0">
                  <a:pos x="65468" y="7316"/>
                </a:cxn>
                <a:cxn ang="0">
                  <a:pos x="99123" y="0"/>
                </a:cxn>
              </a:cxnLst>
              <a:rect l="T0" t="T1" r="T2" b="T3"/>
              <a:pathLst>
                <a:path w="99123" h="244203">
                  <a:moveTo>
                    <a:pt x="99123" y="0"/>
                  </a:moveTo>
                  <a:lnTo>
                    <a:pt x="99123" y="15289"/>
                  </a:lnTo>
                  <a:lnTo>
                    <a:pt x="89471" y="17953"/>
                  </a:lnTo>
                  <a:cubicBezTo>
                    <a:pt x="85979" y="20080"/>
                    <a:pt x="82867" y="23255"/>
                    <a:pt x="80137" y="27446"/>
                  </a:cubicBezTo>
                  <a:cubicBezTo>
                    <a:pt x="70358" y="42178"/>
                    <a:pt x="65405" y="62244"/>
                    <a:pt x="65405" y="87898"/>
                  </a:cubicBezTo>
                  <a:lnTo>
                    <a:pt x="65405" y="96534"/>
                  </a:lnTo>
                  <a:lnTo>
                    <a:pt x="99123" y="96534"/>
                  </a:lnTo>
                  <a:lnTo>
                    <a:pt x="99123" y="113171"/>
                  </a:lnTo>
                  <a:lnTo>
                    <a:pt x="66675" y="113171"/>
                  </a:lnTo>
                  <a:cubicBezTo>
                    <a:pt x="68199" y="143905"/>
                    <a:pt x="76327" y="168162"/>
                    <a:pt x="91186" y="186069"/>
                  </a:cubicBezTo>
                  <a:lnTo>
                    <a:pt x="99123" y="192563"/>
                  </a:lnTo>
                  <a:lnTo>
                    <a:pt x="99123" y="244203"/>
                  </a:lnTo>
                  <a:lnTo>
                    <a:pt x="75200" y="241759"/>
                  </a:lnTo>
                  <a:cubicBezTo>
                    <a:pt x="52530" y="236805"/>
                    <a:pt x="34575" y="224423"/>
                    <a:pt x="21336" y="204611"/>
                  </a:cubicBezTo>
                  <a:cubicBezTo>
                    <a:pt x="7112" y="183275"/>
                    <a:pt x="0" y="156859"/>
                    <a:pt x="0" y="125363"/>
                  </a:cubicBezTo>
                  <a:cubicBezTo>
                    <a:pt x="0" y="86628"/>
                    <a:pt x="10541" y="55894"/>
                    <a:pt x="31369" y="33034"/>
                  </a:cubicBezTo>
                  <a:cubicBezTo>
                    <a:pt x="41846" y="21604"/>
                    <a:pt x="53213" y="13031"/>
                    <a:pt x="65468" y="7316"/>
                  </a:cubicBezTo>
                  <a:lnTo>
                    <a:pt x="99123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5" name="Shape 2770"/>
            <p:cNvSpPr>
              <a:spLocks/>
            </p:cNvSpPr>
            <p:nvPr/>
          </p:nvSpPr>
          <p:spPr bwMode="auto">
            <a:xfrm>
              <a:off x="5995226" y="641096"/>
              <a:ext cx="94678" cy="75819"/>
            </a:xfrm>
            <a:custGeom>
              <a:avLst/>
              <a:gdLst>
                <a:gd name="T0" fmla="*/ 0 w 94678"/>
                <a:gd name="T1" fmla="*/ 0 h 75819"/>
                <a:gd name="T2" fmla="*/ 94678 w 94678"/>
                <a:gd name="T3" fmla="*/ 75819 h 75819"/>
              </a:gdLst>
              <a:ahLst/>
              <a:cxnLst>
                <a:cxn ang="0">
                  <a:pos x="86296" y="0"/>
                </a:cxn>
                <a:cxn ang="0">
                  <a:pos x="94678" y="5461"/>
                </a:cxn>
                <a:cxn ang="0">
                  <a:pos x="53022" y="59817"/>
                </a:cxn>
                <a:cxn ang="0">
                  <a:pos x="317" y="75819"/>
                </a:cxn>
                <a:cxn ang="0">
                  <a:pos x="0" y="75787"/>
                </a:cxn>
                <a:cxn ang="0">
                  <a:pos x="0" y="24147"/>
                </a:cxn>
                <a:cxn ang="0">
                  <a:pos x="10922" y="33083"/>
                </a:cxn>
                <a:cxn ang="0">
                  <a:pos x="33210" y="38227"/>
                </a:cxn>
                <a:cxn ang="0">
                  <a:pos x="60261" y="29845"/>
                </a:cxn>
                <a:cxn ang="0">
                  <a:pos x="86296" y="0"/>
                </a:cxn>
              </a:cxnLst>
              <a:rect l="T0" t="T1" r="T2" b="T3"/>
              <a:pathLst>
                <a:path w="94678" h="75819">
                  <a:moveTo>
                    <a:pt x="86296" y="0"/>
                  </a:moveTo>
                  <a:lnTo>
                    <a:pt x="94678" y="5461"/>
                  </a:lnTo>
                  <a:cubicBezTo>
                    <a:pt x="82105" y="31115"/>
                    <a:pt x="68263" y="49276"/>
                    <a:pt x="53022" y="59817"/>
                  </a:cubicBezTo>
                  <a:cubicBezTo>
                    <a:pt x="37909" y="70485"/>
                    <a:pt x="20257" y="75819"/>
                    <a:pt x="317" y="75819"/>
                  </a:cubicBezTo>
                  <a:lnTo>
                    <a:pt x="0" y="75787"/>
                  </a:lnTo>
                  <a:lnTo>
                    <a:pt x="0" y="24147"/>
                  </a:lnTo>
                  <a:lnTo>
                    <a:pt x="10922" y="33083"/>
                  </a:lnTo>
                  <a:cubicBezTo>
                    <a:pt x="17780" y="36512"/>
                    <a:pt x="25209" y="38227"/>
                    <a:pt x="33210" y="38227"/>
                  </a:cubicBezTo>
                  <a:cubicBezTo>
                    <a:pt x="43116" y="38227"/>
                    <a:pt x="52134" y="35433"/>
                    <a:pt x="60261" y="29845"/>
                  </a:cubicBezTo>
                  <a:cubicBezTo>
                    <a:pt x="68390" y="24384"/>
                    <a:pt x="77026" y="14351"/>
                    <a:pt x="86296" y="0"/>
                  </a:cubicBez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6" name="Shape 2771"/>
            <p:cNvSpPr>
              <a:spLocks/>
            </p:cNvSpPr>
            <p:nvPr/>
          </p:nvSpPr>
          <p:spPr bwMode="auto">
            <a:xfrm>
              <a:off x="6235192" y="475877"/>
              <a:ext cx="137414" cy="342638"/>
            </a:xfrm>
            <a:custGeom>
              <a:avLst/>
              <a:gdLst>
                <a:gd name="T0" fmla="*/ 0 w 137414"/>
                <a:gd name="T1" fmla="*/ 0 h 342638"/>
                <a:gd name="T2" fmla="*/ 137414 w 137414"/>
                <a:gd name="T3" fmla="*/ 342638 h 342638"/>
              </a:gdLst>
              <a:ahLst/>
              <a:cxnLst>
                <a:cxn ang="0">
                  <a:pos x="137414" y="0"/>
                </a:cxn>
                <a:cxn ang="0">
                  <a:pos x="137414" y="26127"/>
                </a:cxn>
                <a:cxn ang="0">
                  <a:pos x="115538" y="34822"/>
                </a:cxn>
                <a:cxn ang="0">
                  <a:pos x="97155" y="61968"/>
                </a:cxn>
                <a:cxn ang="0">
                  <a:pos x="97155" y="185539"/>
                </a:cxn>
                <a:cxn ang="0">
                  <a:pos x="119237" y="208224"/>
                </a:cxn>
                <a:cxn ang="0">
                  <a:pos x="137414" y="214054"/>
                </a:cxn>
                <a:cxn ang="0">
                  <a:pos x="137414" y="235997"/>
                </a:cxn>
                <a:cxn ang="0">
                  <a:pos x="123190" y="232656"/>
                </a:cxn>
                <a:cxn ang="0">
                  <a:pos x="97155" y="210558"/>
                </a:cxn>
                <a:cxn ang="0">
                  <a:pos x="97155" y="296791"/>
                </a:cxn>
                <a:cxn ang="0">
                  <a:pos x="100076" y="321175"/>
                </a:cxn>
                <a:cxn ang="0">
                  <a:pos x="108839" y="330573"/>
                </a:cxn>
                <a:cxn ang="0">
                  <a:pos x="132080" y="333494"/>
                </a:cxn>
                <a:cxn ang="0">
                  <a:pos x="132080" y="342638"/>
                </a:cxn>
                <a:cxn ang="0">
                  <a:pos x="0" y="342638"/>
                </a:cxn>
                <a:cxn ang="0">
                  <a:pos x="0" y="333494"/>
                </a:cxn>
                <a:cxn ang="0">
                  <a:pos x="22860" y="324858"/>
                </a:cxn>
                <a:cxn ang="0">
                  <a:pos x="27813" y="295394"/>
                </a:cxn>
                <a:cxn ang="0">
                  <a:pos x="27813" y="50792"/>
                </a:cxn>
                <a:cxn ang="0">
                  <a:pos x="22098" y="19423"/>
                </a:cxn>
                <a:cxn ang="0">
                  <a:pos x="0" y="11549"/>
                </a:cxn>
                <a:cxn ang="0">
                  <a:pos x="0" y="2405"/>
                </a:cxn>
                <a:cxn ang="0">
                  <a:pos x="97155" y="2405"/>
                </a:cxn>
                <a:cxn ang="0">
                  <a:pos x="97155" y="32885"/>
                </a:cxn>
                <a:cxn ang="0">
                  <a:pos x="121920" y="7104"/>
                </a:cxn>
                <a:cxn ang="0">
                  <a:pos x="137414" y="0"/>
                </a:cxn>
              </a:cxnLst>
              <a:rect l="T0" t="T1" r="T2" b="T3"/>
              <a:pathLst>
                <a:path w="137414" h="342638">
                  <a:moveTo>
                    <a:pt x="137414" y="0"/>
                  </a:moveTo>
                  <a:lnTo>
                    <a:pt x="137414" y="26127"/>
                  </a:lnTo>
                  <a:lnTo>
                    <a:pt x="115538" y="34822"/>
                  </a:lnTo>
                  <a:cubicBezTo>
                    <a:pt x="108680" y="40854"/>
                    <a:pt x="102552" y="49903"/>
                    <a:pt x="97155" y="61968"/>
                  </a:cubicBezTo>
                  <a:lnTo>
                    <a:pt x="97155" y="185539"/>
                  </a:lnTo>
                  <a:cubicBezTo>
                    <a:pt x="104267" y="195636"/>
                    <a:pt x="111633" y="203192"/>
                    <a:pt x="119237" y="208224"/>
                  </a:cubicBezTo>
                  <a:lnTo>
                    <a:pt x="137414" y="214054"/>
                  </a:lnTo>
                  <a:lnTo>
                    <a:pt x="137414" y="235997"/>
                  </a:lnTo>
                  <a:lnTo>
                    <a:pt x="123190" y="232656"/>
                  </a:lnTo>
                  <a:cubicBezTo>
                    <a:pt x="114935" y="228338"/>
                    <a:pt x="106299" y="220972"/>
                    <a:pt x="97155" y="210558"/>
                  </a:cubicBezTo>
                  <a:lnTo>
                    <a:pt x="97155" y="296791"/>
                  </a:lnTo>
                  <a:cubicBezTo>
                    <a:pt x="97155" y="308729"/>
                    <a:pt x="98171" y="316857"/>
                    <a:pt x="100076" y="321175"/>
                  </a:cubicBezTo>
                  <a:cubicBezTo>
                    <a:pt x="101981" y="325366"/>
                    <a:pt x="104902" y="328541"/>
                    <a:pt x="108839" y="330573"/>
                  </a:cubicBezTo>
                  <a:cubicBezTo>
                    <a:pt x="112776" y="332478"/>
                    <a:pt x="120523" y="333494"/>
                    <a:pt x="132080" y="333494"/>
                  </a:cubicBezTo>
                  <a:lnTo>
                    <a:pt x="132080" y="342638"/>
                  </a:lnTo>
                  <a:lnTo>
                    <a:pt x="0" y="342638"/>
                  </a:lnTo>
                  <a:lnTo>
                    <a:pt x="0" y="333494"/>
                  </a:lnTo>
                  <a:cubicBezTo>
                    <a:pt x="10287" y="333113"/>
                    <a:pt x="17907" y="330319"/>
                    <a:pt x="22860" y="324858"/>
                  </a:cubicBezTo>
                  <a:cubicBezTo>
                    <a:pt x="26162" y="321048"/>
                    <a:pt x="27813" y="311142"/>
                    <a:pt x="27813" y="295394"/>
                  </a:cubicBezTo>
                  <a:lnTo>
                    <a:pt x="27813" y="50792"/>
                  </a:lnTo>
                  <a:cubicBezTo>
                    <a:pt x="27813" y="34409"/>
                    <a:pt x="25908" y="23995"/>
                    <a:pt x="22098" y="19423"/>
                  </a:cubicBezTo>
                  <a:cubicBezTo>
                    <a:pt x="18288" y="14851"/>
                    <a:pt x="10922" y="12311"/>
                    <a:pt x="0" y="11549"/>
                  </a:cubicBezTo>
                  <a:lnTo>
                    <a:pt x="0" y="2405"/>
                  </a:lnTo>
                  <a:lnTo>
                    <a:pt x="97155" y="2405"/>
                  </a:lnTo>
                  <a:lnTo>
                    <a:pt x="97155" y="32885"/>
                  </a:lnTo>
                  <a:cubicBezTo>
                    <a:pt x="105283" y="21074"/>
                    <a:pt x="113538" y="12438"/>
                    <a:pt x="121920" y="7104"/>
                  </a:cubicBezTo>
                  <a:lnTo>
                    <a:pt x="137414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7" name="Shape 2772"/>
            <p:cNvSpPr>
              <a:spLocks/>
            </p:cNvSpPr>
            <p:nvPr/>
          </p:nvSpPr>
          <p:spPr bwMode="auto">
            <a:xfrm>
              <a:off x="5995226" y="471424"/>
              <a:ext cx="94678" cy="114427"/>
            </a:xfrm>
            <a:custGeom>
              <a:avLst/>
              <a:gdLst>
                <a:gd name="T0" fmla="*/ 0 w 94678"/>
                <a:gd name="T1" fmla="*/ 0 h 114427"/>
                <a:gd name="T2" fmla="*/ 94678 w 94678"/>
                <a:gd name="T3" fmla="*/ 114427 h 114427"/>
              </a:gdLst>
              <a:ahLst/>
              <a:cxnLst>
                <a:cxn ang="0">
                  <a:pos x="5778" y="0"/>
                </a:cxn>
                <a:cxn ang="0">
                  <a:pos x="66865" y="28829"/>
                </a:cxn>
                <a:cxn ang="0">
                  <a:pos x="94678" y="114427"/>
                </a:cxn>
                <a:cxn ang="0">
                  <a:pos x="0" y="114427"/>
                </a:cxn>
                <a:cxn ang="0">
                  <a:pos x="0" y="97790"/>
                </a:cxn>
                <a:cxn ang="0">
                  <a:pos x="33718" y="97790"/>
                </a:cxn>
                <a:cxn ang="0">
                  <a:pos x="29401" y="43053"/>
                </a:cxn>
                <a:cxn ang="0">
                  <a:pos x="15939" y="20574"/>
                </a:cxn>
                <a:cxn ang="0">
                  <a:pos x="1968" y="16002"/>
                </a:cxn>
                <a:cxn ang="0">
                  <a:pos x="0" y="16545"/>
                </a:cxn>
                <a:cxn ang="0">
                  <a:pos x="0" y="1256"/>
                </a:cxn>
                <a:cxn ang="0">
                  <a:pos x="5778" y="0"/>
                </a:cxn>
              </a:cxnLst>
              <a:rect l="T0" t="T1" r="T2" b="T3"/>
              <a:pathLst>
                <a:path w="94678" h="114427">
                  <a:moveTo>
                    <a:pt x="5778" y="0"/>
                  </a:moveTo>
                  <a:cubicBezTo>
                    <a:pt x="29146" y="0"/>
                    <a:pt x="49593" y="9525"/>
                    <a:pt x="66865" y="28829"/>
                  </a:cubicBezTo>
                  <a:cubicBezTo>
                    <a:pt x="84138" y="48133"/>
                    <a:pt x="93409" y="76581"/>
                    <a:pt x="94678" y="114427"/>
                  </a:cubicBezTo>
                  <a:lnTo>
                    <a:pt x="0" y="114427"/>
                  </a:lnTo>
                  <a:lnTo>
                    <a:pt x="0" y="97790"/>
                  </a:lnTo>
                  <a:lnTo>
                    <a:pt x="33718" y="97790"/>
                  </a:lnTo>
                  <a:cubicBezTo>
                    <a:pt x="33718" y="71247"/>
                    <a:pt x="32321" y="52959"/>
                    <a:pt x="29401" y="43053"/>
                  </a:cubicBezTo>
                  <a:cubicBezTo>
                    <a:pt x="26479" y="33147"/>
                    <a:pt x="22034" y="25654"/>
                    <a:pt x="15939" y="20574"/>
                  </a:cubicBezTo>
                  <a:cubicBezTo>
                    <a:pt x="12383" y="17526"/>
                    <a:pt x="7810" y="16002"/>
                    <a:pt x="1968" y="16002"/>
                  </a:cubicBezTo>
                  <a:lnTo>
                    <a:pt x="0" y="16545"/>
                  </a:lnTo>
                  <a:lnTo>
                    <a:pt x="0" y="1256"/>
                  </a:lnTo>
                  <a:lnTo>
                    <a:pt x="5778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8" name="Shape 2773"/>
            <p:cNvSpPr>
              <a:spLocks/>
            </p:cNvSpPr>
            <p:nvPr/>
          </p:nvSpPr>
          <p:spPr bwMode="auto">
            <a:xfrm>
              <a:off x="6527038" y="472680"/>
              <a:ext cx="99123" cy="244203"/>
            </a:xfrm>
            <a:custGeom>
              <a:avLst/>
              <a:gdLst>
                <a:gd name="T0" fmla="*/ 0 w 99123"/>
                <a:gd name="T1" fmla="*/ 0 h 244203"/>
                <a:gd name="T2" fmla="*/ 99123 w 99123"/>
                <a:gd name="T3" fmla="*/ 244203 h 244203"/>
              </a:gdLst>
              <a:ahLst/>
              <a:cxnLst>
                <a:cxn ang="0">
                  <a:pos x="99123" y="0"/>
                </a:cxn>
                <a:cxn ang="0">
                  <a:pos x="99123" y="15289"/>
                </a:cxn>
                <a:cxn ang="0">
                  <a:pos x="89471" y="17953"/>
                </a:cxn>
                <a:cxn ang="0">
                  <a:pos x="80137" y="27446"/>
                </a:cxn>
                <a:cxn ang="0">
                  <a:pos x="65405" y="87898"/>
                </a:cxn>
                <a:cxn ang="0">
                  <a:pos x="65405" y="96534"/>
                </a:cxn>
                <a:cxn ang="0">
                  <a:pos x="99123" y="96534"/>
                </a:cxn>
                <a:cxn ang="0">
                  <a:pos x="99123" y="113171"/>
                </a:cxn>
                <a:cxn ang="0">
                  <a:pos x="66675" y="113171"/>
                </a:cxn>
                <a:cxn ang="0">
                  <a:pos x="91186" y="186069"/>
                </a:cxn>
                <a:cxn ang="0">
                  <a:pos x="99123" y="192563"/>
                </a:cxn>
                <a:cxn ang="0">
                  <a:pos x="99123" y="244203"/>
                </a:cxn>
                <a:cxn ang="0">
                  <a:pos x="75200" y="241759"/>
                </a:cxn>
                <a:cxn ang="0">
                  <a:pos x="21336" y="204611"/>
                </a:cxn>
                <a:cxn ang="0">
                  <a:pos x="0" y="125363"/>
                </a:cxn>
                <a:cxn ang="0">
                  <a:pos x="31369" y="33034"/>
                </a:cxn>
                <a:cxn ang="0">
                  <a:pos x="65468" y="7316"/>
                </a:cxn>
                <a:cxn ang="0">
                  <a:pos x="99123" y="0"/>
                </a:cxn>
              </a:cxnLst>
              <a:rect l="T0" t="T1" r="T2" b="T3"/>
              <a:pathLst>
                <a:path w="99123" h="244203">
                  <a:moveTo>
                    <a:pt x="99123" y="0"/>
                  </a:moveTo>
                  <a:lnTo>
                    <a:pt x="99123" y="15289"/>
                  </a:lnTo>
                  <a:lnTo>
                    <a:pt x="89471" y="17953"/>
                  </a:lnTo>
                  <a:cubicBezTo>
                    <a:pt x="85978" y="20080"/>
                    <a:pt x="82867" y="23255"/>
                    <a:pt x="80137" y="27446"/>
                  </a:cubicBezTo>
                  <a:cubicBezTo>
                    <a:pt x="70358" y="42178"/>
                    <a:pt x="65405" y="62244"/>
                    <a:pt x="65405" y="87898"/>
                  </a:cubicBezTo>
                  <a:lnTo>
                    <a:pt x="65405" y="96534"/>
                  </a:lnTo>
                  <a:lnTo>
                    <a:pt x="99123" y="96534"/>
                  </a:lnTo>
                  <a:lnTo>
                    <a:pt x="99123" y="113171"/>
                  </a:lnTo>
                  <a:lnTo>
                    <a:pt x="66675" y="113171"/>
                  </a:lnTo>
                  <a:cubicBezTo>
                    <a:pt x="68199" y="143905"/>
                    <a:pt x="76327" y="168162"/>
                    <a:pt x="91186" y="186069"/>
                  </a:cubicBezTo>
                  <a:lnTo>
                    <a:pt x="99123" y="192563"/>
                  </a:lnTo>
                  <a:lnTo>
                    <a:pt x="99123" y="244203"/>
                  </a:lnTo>
                  <a:lnTo>
                    <a:pt x="75200" y="241759"/>
                  </a:lnTo>
                  <a:cubicBezTo>
                    <a:pt x="52530" y="236805"/>
                    <a:pt x="34575" y="224423"/>
                    <a:pt x="21336" y="204611"/>
                  </a:cubicBezTo>
                  <a:cubicBezTo>
                    <a:pt x="7112" y="183275"/>
                    <a:pt x="0" y="156859"/>
                    <a:pt x="0" y="125363"/>
                  </a:cubicBezTo>
                  <a:cubicBezTo>
                    <a:pt x="0" y="86628"/>
                    <a:pt x="10541" y="55894"/>
                    <a:pt x="31369" y="33034"/>
                  </a:cubicBezTo>
                  <a:cubicBezTo>
                    <a:pt x="41846" y="21604"/>
                    <a:pt x="53213" y="13031"/>
                    <a:pt x="65468" y="7316"/>
                  </a:cubicBezTo>
                  <a:lnTo>
                    <a:pt x="99123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39" name="Shape 2774"/>
            <p:cNvSpPr>
              <a:spLocks/>
            </p:cNvSpPr>
            <p:nvPr/>
          </p:nvSpPr>
          <p:spPr bwMode="auto">
            <a:xfrm>
              <a:off x="6372606" y="471424"/>
              <a:ext cx="113157" cy="245491"/>
            </a:xfrm>
            <a:custGeom>
              <a:avLst/>
              <a:gdLst>
                <a:gd name="T0" fmla="*/ 0 w 113157"/>
                <a:gd name="T1" fmla="*/ 0 h 245491"/>
                <a:gd name="T2" fmla="*/ 113157 w 113157"/>
                <a:gd name="T3" fmla="*/ 245491 h 245491"/>
              </a:gdLst>
              <a:ahLst/>
              <a:cxnLst>
                <a:cxn ang="0">
                  <a:pos x="24003" y="0"/>
                </a:cxn>
                <a:cxn ang="0">
                  <a:pos x="70358" y="16002"/>
                </a:cxn>
                <a:cxn ang="0">
                  <a:pos x="102235" y="60579"/>
                </a:cxn>
                <a:cxn ang="0">
                  <a:pos x="113157" y="121666"/>
                </a:cxn>
                <a:cxn ang="0">
                  <a:pos x="101854" y="185928"/>
                </a:cxn>
                <a:cxn ang="0">
                  <a:pos x="69215" y="230251"/>
                </a:cxn>
                <a:cxn ang="0">
                  <a:pos x="21463" y="245491"/>
                </a:cxn>
                <a:cxn ang="0">
                  <a:pos x="0" y="240450"/>
                </a:cxn>
                <a:cxn ang="0">
                  <a:pos x="0" y="218507"/>
                </a:cxn>
                <a:cxn ang="0">
                  <a:pos x="5334" y="220218"/>
                </a:cxn>
                <a:cxn ang="0">
                  <a:pos x="27432" y="206121"/>
                </a:cxn>
                <a:cxn ang="0">
                  <a:pos x="40259" y="126873"/>
                </a:cxn>
                <a:cxn ang="0">
                  <a:pos x="26162" y="44831"/>
                </a:cxn>
                <a:cxn ang="0">
                  <a:pos x="889" y="30226"/>
                </a:cxn>
                <a:cxn ang="0">
                  <a:pos x="0" y="30579"/>
                </a:cxn>
                <a:cxn ang="0">
                  <a:pos x="0" y="4453"/>
                </a:cxn>
                <a:cxn ang="0">
                  <a:pos x="3445" y="2873"/>
                </a:cxn>
                <a:cxn ang="0">
                  <a:pos x="24003" y="0"/>
                </a:cxn>
              </a:cxnLst>
              <a:rect l="T0" t="T1" r="T2" b="T3"/>
              <a:pathLst>
                <a:path w="113157" h="245491">
                  <a:moveTo>
                    <a:pt x="24003" y="0"/>
                  </a:moveTo>
                  <a:cubicBezTo>
                    <a:pt x="41021" y="0"/>
                    <a:pt x="56388" y="5334"/>
                    <a:pt x="70358" y="16002"/>
                  </a:cubicBezTo>
                  <a:cubicBezTo>
                    <a:pt x="84328" y="26797"/>
                    <a:pt x="94996" y="41656"/>
                    <a:pt x="102235" y="60579"/>
                  </a:cubicBezTo>
                  <a:cubicBezTo>
                    <a:pt x="109474" y="79502"/>
                    <a:pt x="113157" y="99822"/>
                    <a:pt x="113157" y="121666"/>
                  </a:cubicBezTo>
                  <a:cubicBezTo>
                    <a:pt x="113157" y="145034"/>
                    <a:pt x="109347" y="166497"/>
                    <a:pt x="101854" y="185928"/>
                  </a:cubicBezTo>
                  <a:cubicBezTo>
                    <a:pt x="94361" y="205359"/>
                    <a:pt x="83439" y="220091"/>
                    <a:pt x="69215" y="230251"/>
                  </a:cubicBezTo>
                  <a:cubicBezTo>
                    <a:pt x="54864" y="240411"/>
                    <a:pt x="38989" y="245491"/>
                    <a:pt x="21463" y="245491"/>
                  </a:cubicBezTo>
                  <a:lnTo>
                    <a:pt x="0" y="240450"/>
                  </a:lnTo>
                  <a:lnTo>
                    <a:pt x="0" y="218507"/>
                  </a:lnTo>
                  <a:lnTo>
                    <a:pt x="5334" y="220218"/>
                  </a:lnTo>
                  <a:cubicBezTo>
                    <a:pt x="14224" y="220218"/>
                    <a:pt x="21590" y="215519"/>
                    <a:pt x="27432" y="206121"/>
                  </a:cubicBezTo>
                  <a:cubicBezTo>
                    <a:pt x="35941" y="192278"/>
                    <a:pt x="40259" y="165862"/>
                    <a:pt x="40259" y="126873"/>
                  </a:cubicBezTo>
                  <a:cubicBezTo>
                    <a:pt x="40259" y="86868"/>
                    <a:pt x="35560" y="59563"/>
                    <a:pt x="26162" y="44831"/>
                  </a:cubicBezTo>
                  <a:cubicBezTo>
                    <a:pt x="19939" y="35052"/>
                    <a:pt x="11430" y="30226"/>
                    <a:pt x="889" y="30226"/>
                  </a:cubicBezTo>
                  <a:lnTo>
                    <a:pt x="0" y="30579"/>
                  </a:lnTo>
                  <a:lnTo>
                    <a:pt x="0" y="4453"/>
                  </a:lnTo>
                  <a:lnTo>
                    <a:pt x="3445" y="2873"/>
                  </a:lnTo>
                  <a:cubicBezTo>
                    <a:pt x="10033" y="953"/>
                    <a:pt x="16891" y="0"/>
                    <a:pt x="24003" y="0"/>
                  </a:cubicBez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0" name="Shape 2775"/>
            <p:cNvSpPr>
              <a:spLocks/>
            </p:cNvSpPr>
            <p:nvPr/>
          </p:nvSpPr>
          <p:spPr bwMode="auto">
            <a:xfrm>
              <a:off x="6626162" y="641096"/>
              <a:ext cx="94679" cy="75819"/>
            </a:xfrm>
            <a:custGeom>
              <a:avLst/>
              <a:gdLst>
                <a:gd name="T0" fmla="*/ 0 w 94679"/>
                <a:gd name="T1" fmla="*/ 0 h 75819"/>
                <a:gd name="T2" fmla="*/ 94679 w 94679"/>
                <a:gd name="T3" fmla="*/ 75819 h 75819"/>
              </a:gdLst>
              <a:ahLst/>
              <a:cxnLst>
                <a:cxn ang="0">
                  <a:pos x="86296" y="0"/>
                </a:cxn>
                <a:cxn ang="0">
                  <a:pos x="94679" y="5461"/>
                </a:cxn>
                <a:cxn ang="0">
                  <a:pos x="53022" y="59817"/>
                </a:cxn>
                <a:cxn ang="0">
                  <a:pos x="318" y="75819"/>
                </a:cxn>
                <a:cxn ang="0">
                  <a:pos x="0" y="75787"/>
                </a:cxn>
                <a:cxn ang="0">
                  <a:pos x="0" y="24147"/>
                </a:cxn>
                <a:cxn ang="0">
                  <a:pos x="10922" y="33083"/>
                </a:cxn>
                <a:cxn ang="0">
                  <a:pos x="33210" y="38227"/>
                </a:cxn>
                <a:cxn ang="0">
                  <a:pos x="60261" y="29845"/>
                </a:cxn>
                <a:cxn ang="0">
                  <a:pos x="86296" y="0"/>
                </a:cxn>
              </a:cxnLst>
              <a:rect l="T0" t="T1" r="T2" b="T3"/>
              <a:pathLst>
                <a:path w="94679" h="75819">
                  <a:moveTo>
                    <a:pt x="86296" y="0"/>
                  </a:moveTo>
                  <a:lnTo>
                    <a:pt x="94679" y="5461"/>
                  </a:lnTo>
                  <a:cubicBezTo>
                    <a:pt x="82106" y="31115"/>
                    <a:pt x="68263" y="49276"/>
                    <a:pt x="53022" y="59817"/>
                  </a:cubicBezTo>
                  <a:cubicBezTo>
                    <a:pt x="37909" y="70485"/>
                    <a:pt x="20257" y="75819"/>
                    <a:pt x="318" y="75819"/>
                  </a:cubicBezTo>
                  <a:lnTo>
                    <a:pt x="0" y="75787"/>
                  </a:lnTo>
                  <a:lnTo>
                    <a:pt x="0" y="24147"/>
                  </a:lnTo>
                  <a:lnTo>
                    <a:pt x="10922" y="33083"/>
                  </a:lnTo>
                  <a:cubicBezTo>
                    <a:pt x="17780" y="36512"/>
                    <a:pt x="25209" y="38227"/>
                    <a:pt x="33210" y="38227"/>
                  </a:cubicBezTo>
                  <a:cubicBezTo>
                    <a:pt x="43117" y="38227"/>
                    <a:pt x="52133" y="35433"/>
                    <a:pt x="60261" y="29845"/>
                  </a:cubicBezTo>
                  <a:cubicBezTo>
                    <a:pt x="68390" y="24384"/>
                    <a:pt x="77026" y="14351"/>
                    <a:pt x="86296" y="0"/>
                  </a:cubicBez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1" name="Shape 2776"/>
            <p:cNvSpPr>
              <a:spLocks/>
            </p:cNvSpPr>
            <p:nvPr/>
          </p:nvSpPr>
          <p:spPr bwMode="auto">
            <a:xfrm>
              <a:off x="7472934" y="478282"/>
              <a:ext cx="127445" cy="231775"/>
            </a:xfrm>
            <a:custGeom>
              <a:avLst/>
              <a:gdLst>
                <a:gd name="T0" fmla="*/ 0 w 127445"/>
                <a:gd name="T1" fmla="*/ 0 h 231775"/>
                <a:gd name="T2" fmla="*/ 127445 w 127445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127445" y="105153"/>
                </a:cxn>
                <a:cxn ang="0">
                  <a:pos x="127445" y="124282"/>
                </a:cxn>
                <a:cxn ang="0">
                  <a:pos x="123244" y="122486"/>
                </a:cxn>
                <a:cxn ang="0">
                  <a:pos x="93980" y="119507"/>
                </a:cxn>
                <a:cxn ang="0">
                  <a:pos x="93980" y="191643"/>
                </a:cxn>
                <a:cxn ang="0">
                  <a:pos x="99568" y="212344"/>
                </a:cxn>
                <a:cxn ang="0">
                  <a:pos x="113030" y="216408"/>
                </a:cxn>
                <a:cxn ang="0">
                  <a:pos x="127445" y="213755"/>
                </a:cxn>
                <a:cxn ang="0">
                  <a:pos x="127445" y="231618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27445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lnTo>
                    <a:pt x="127445" y="105153"/>
                  </a:lnTo>
                  <a:lnTo>
                    <a:pt x="127445" y="124282"/>
                  </a:lnTo>
                  <a:lnTo>
                    <a:pt x="123244" y="122486"/>
                  </a:lnTo>
                  <a:cubicBezTo>
                    <a:pt x="114880" y="120499"/>
                    <a:pt x="105125" y="119507"/>
                    <a:pt x="93980" y="119507"/>
                  </a:cubicBezTo>
                  <a:lnTo>
                    <a:pt x="93980" y="191643"/>
                  </a:lnTo>
                  <a:cubicBezTo>
                    <a:pt x="93980" y="202819"/>
                    <a:pt x="95885" y="209804"/>
                    <a:pt x="99568" y="212344"/>
                  </a:cubicBezTo>
                  <a:cubicBezTo>
                    <a:pt x="103251" y="215011"/>
                    <a:pt x="107823" y="216408"/>
                    <a:pt x="113030" y="216408"/>
                  </a:cubicBezTo>
                  <a:lnTo>
                    <a:pt x="127445" y="213755"/>
                  </a:lnTo>
                  <a:lnTo>
                    <a:pt x="127445" y="231618"/>
                  </a:lnTo>
                  <a:lnTo>
                    <a:pt x="125730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2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2" name="Shape 2777"/>
            <p:cNvSpPr>
              <a:spLocks/>
            </p:cNvSpPr>
            <p:nvPr/>
          </p:nvSpPr>
          <p:spPr bwMode="auto">
            <a:xfrm>
              <a:off x="7171944" y="478282"/>
              <a:ext cx="263144" cy="235712"/>
            </a:xfrm>
            <a:custGeom>
              <a:avLst/>
              <a:gdLst>
                <a:gd name="T0" fmla="*/ 0 w 263144"/>
                <a:gd name="T1" fmla="*/ 0 h 235712"/>
                <a:gd name="T2" fmla="*/ 263144 w 263144"/>
                <a:gd name="T3" fmla="*/ 235712 h 235712"/>
              </a:gdLst>
              <a:ahLst/>
              <a:cxnLst>
                <a:cxn ang="0">
                  <a:pos x="58928" y="0"/>
                </a:cxn>
                <a:cxn ang="0">
                  <a:pos x="263144" y="0"/>
                </a:cxn>
                <a:cxn ang="0">
                  <a:pos x="263144" y="9144"/>
                </a:cxn>
                <a:cxn ang="0">
                  <a:pos x="238379" y="40386"/>
                </a:cxn>
                <a:cxn ang="0">
                  <a:pos x="238379" y="189357"/>
                </a:cxn>
                <a:cxn ang="0">
                  <a:pos x="243587" y="214249"/>
                </a:cxn>
                <a:cxn ang="0">
                  <a:pos x="263144" y="222504"/>
                </a:cxn>
                <a:cxn ang="0">
                  <a:pos x="263144" y="231775"/>
                </a:cxn>
                <a:cxn ang="0">
                  <a:pos x="140463" y="231775"/>
                </a:cxn>
                <a:cxn ang="0">
                  <a:pos x="140463" y="222504"/>
                </a:cxn>
                <a:cxn ang="0">
                  <a:pos x="160910" y="216535"/>
                </a:cxn>
                <a:cxn ang="0">
                  <a:pos x="168911" y="190373"/>
                </a:cxn>
                <a:cxn ang="0">
                  <a:pos x="168911" y="15621"/>
                </a:cxn>
                <a:cxn ang="0">
                  <a:pos x="103505" y="15621"/>
                </a:cxn>
                <a:cxn ang="0">
                  <a:pos x="103505" y="116967"/>
                </a:cxn>
                <a:cxn ang="0">
                  <a:pos x="98044" y="192532"/>
                </a:cxn>
                <a:cxn ang="0">
                  <a:pos x="76963" y="224536"/>
                </a:cxn>
                <a:cxn ang="0">
                  <a:pos x="43815" y="235712"/>
                </a:cxn>
                <a:cxn ang="0">
                  <a:pos x="11938" y="223647"/>
                </a:cxn>
                <a:cxn ang="0">
                  <a:pos x="0" y="196088"/>
                </a:cxn>
                <a:cxn ang="0">
                  <a:pos x="8763" y="171450"/>
                </a:cxn>
                <a:cxn ang="0">
                  <a:pos x="31369" y="161798"/>
                </a:cxn>
                <a:cxn ang="0">
                  <a:pos x="57913" y="194056"/>
                </a:cxn>
                <a:cxn ang="0">
                  <a:pos x="63627" y="208661"/>
                </a:cxn>
                <a:cxn ang="0">
                  <a:pos x="80518" y="190627"/>
                </a:cxn>
                <a:cxn ang="0">
                  <a:pos x="86488" y="116967"/>
                </a:cxn>
                <a:cxn ang="0">
                  <a:pos x="86488" y="49657"/>
                </a:cxn>
                <a:cxn ang="0">
                  <a:pos x="80264" y="18415"/>
                </a:cxn>
                <a:cxn ang="0">
                  <a:pos x="58928" y="9144"/>
                </a:cxn>
                <a:cxn ang="0">
                  <a:pos x="58928" y="0"/>
                </a:cxn>
              </a:cxnLst>
              <a:rect l="T0" t="T1" r="T2" b="T3"/>
              <a:pathLst>
                <a:path w="263144" h="235712">
                  <a:moveTo>
                    <a:pt x="58928" y="0"/>
                  </a:moveTo>
                  <a:lnTo>
                    <a:pt x="263144" y="0"/>
                  </a:lnTo>
                  <a:lnTo>
                    <a:pt x="263144" y="9144"/>
                  </a:lnTo>
                  <a:cubicBezTo>
                    <a:pt x="246635" y="9525"/>
                    <a:pt x="238379" y="19939"/>
                    <a:pt x="238379" y="40386"/>
                  </a:cubicBezTo>
                  <a:lnTo>
                    <a:pt x="238379" y="189357"/>
                  </a:lnTo>
                  <a:cubicBezTo>
                    <a:pt x="238379" y="200787"/>
                    <a:pt x="240030" y="209042"/>
                    <a:pt x="243587" y="214249"/>
                  </a:cubicBezTo>
                  <a:cubicBezTo>
                    <a:pt x="247015" y="219456"/>
                    <a:pt x="253492" y="222250"/>
                    <a:pt x="263144" y="222504"/>
                  </a:cubicBezTo>
                  <a:lnTo>
                    <a:pt x="263144" y="231775"/>
                  </a:lnTo>
                  <a:lnTo>
                    <a:pt x="140463" y="231775"/>
                  </a:lnTo>
                  <a:lnTo>
                    <a:pt x="140463" y="222504"/>
                  </a:lnTo>
                  <a:cubicBezTo>
                    <a:pt x="148717" y="222377"/>
                    <a:pt x="155575" y="220345"/>
                    <a:pt x="160910" y="216535"/>
                  </a:cubicBezTo>
                  <a:cubicBezTo>
                    <a:pt x="166243" y="212598"/>
                    <a:pt x="168911" y="203835"/>
                    <a:pt x="168911" y="190373"/>
                  </a:cubicBezTo>
                  <a:lnTo>
                    <a:pt x="168911" y="15621"/>
                  </a:lnTo>
                  <a:lnTo>
                    <a:pt x="103505" y="15621"/>
                  </a:lnTo>
                  <a:lnTo>
                    <a:pt x="103505" y="116967"/>
                  </a:lnTo>
                  <a:cubicBezTo>
                    <a:pt x="103505" y="153543"/>
                    <a:pt x="101727" y="178689"/>
                    <a:pt x="98044" y="192532"/>
                  </a:cubicBezTo>
                  <a:cubicBezTo>
                    <a:pt x="94488" y="206502"/>
                    <a:pt x="87376" y="217170"/>
                    <a:pt x="76963" y="224536"/>
                  </a:cubicBezTo>
                  <a:cubicBezTo>
                    <a:pt x="66675" y="232029"/>
                    <a:pt x="55500" y="235712"/>
                    <a:pt x="43815" y="235712"/>
                  </a:cubicBezTo>
                  <a:cubicBezTo>
                    <a:pt x="30607" y="235712"/>
                    <a:pt x="19939" y="231648"/>
                    <a:pt x="11938" y="223647"/>
                  </a:cubicBezTo>
                  <a:cubicBezTo>
                    <a:pt x="3938" y="215646"/>
                    <a:pt x="0" y="206502"/>
                    <a:pt x="0" y="196088"/>
                  </a:cubicBezTo>
                  <a:cubicBezTo>
                    <a:pt x="0" y="185928"/>
                    <a:pt x="2922" y="177800"/>
                    <a:pt x="8763" y="171450"/>
                  </a:cubicBezTo>
                  <a:cubicBezTo>
                    <a:pt x="14605" y="164973"/>
                    <a:pt x="22225" y="161798"/>
                    <a:pt x="31369" y="161798"/>
                  </a:cubicBezTo>
                  <a:cubicBezTo>
                    <a:pt x="49150" y="161798"/>
                    <a:pt x="57913" y="172593"/>
                    <a:pt x="57913" y="194056"/>
                  </a:cubicBezTo>
                  <a:cubicBezTo>
                    <a:pt x="57913" y="203835"/>
                    <a:pt x="59817" y="208661"/>
                    <a:pt x="63627" y="208661"/>
                  </a:cubicBezTo>
                  <a:cubicBezTo>
                    <a:pt x="70866" y="208661"/>
                    <a:pt x="76581" y="202692"/>
                    <a:pt x="80518" y="190627"/>
                  </a:cubicBezTo>
                  <a:cubicBezTo>
                    <a:pt x="84455" y="178562"/>
                    <a:pt x="86488" y="154051"/>
                    <a:pt x="86488" y="116967"/>
                  </a:cubicBezTo>
                  <a:lnTo>
                    <a:pt x="86488" y="49657"/>
                  </a:lnTo>
                  <a:cubicBezTo>
                    <a:pt x="86488" y="34417"/>
                    <a:pt x="84328" y="24003"/>
                    <a:pt x="80264" y="18415"/>
                  </a:cubicBezTo>
                  <a:cubicBezTo>
                    <a:pt x="76074" y="12700"/>
                    <a:pt x="68962" y="9652"/>
                    <a:pt x="58928" y="9144"/>
                  </a:cubicBezTo>
                  <a:lnTo>
                    <a:pt x="58928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3" name="Shape 2778"/>
            <p:cNvSpPr>
              <a:spLocks/>
            </p:cNvSpPr>
            <p:nvPr/>
          </p:nvSpPr>
          <p:spPr bwMode="auto">
            <a:xfrm>
              <a:off x="6930771" y="478282"/>
              <a:ext cx="244856" cy="341249"/>
            </a:xfrm>
            <a:custGeom>
              <a:avLst/>
              <a:gdLst>
                <a:gd name="T0" fmla="*/ 0 w 244856"/>
                <a:gd name="T1" fmla="*/ 0 h 341249"/>
                <a:gd name="T2" fmla="*/ 244856 w 244856"/>
                <a:gd name="T3" fmla="*/ 341249 h 341249"/>
              </a:gdLst>
              <a:ahLst/>
              <a:cxnLst>
                <a:cxn ang="0">
                  <a:pos x="0" y="0"/>
                </a:cxn>
                <a:cxn ang="0">
                  <a:pos x="123190" y="0"/>
                </a:cxn>
                <a:cxn ang="0">
                  <a:pos x="123190" y="9144"/>
                </a:cxn>
                <a:cxn ang="0">
                  <a:pos x="106173" y="13970"/>
                </a:cxn>
                <a:cxn ang="0">
                  <a:pos x="101092" y="24130"/>
                </a:cxn>
                <a:cxn ang="0">
                  <a:pos x="113538" y="61214"/>
                </a:cxn>
                <a:cxn ang="0">
                  <a:pos x="153162" y="151892"/>
                </a:cxn>
                <a:cxn ang="0">
                  <a:pos x="180213" y="81788"/>
                </a:cxn>
                <a:cxn ang="0">
                  <a:pos x="194818" y="29718"/>
                </a:cxn>
                <a:cxn ang="0">
                  <a:pos x="188723" y="15113"/>
                </a:cxn>
                <a:cxn ang="0">
                  <a:pos x="167260" y="9144"/>
                </a:cxn>
                <a:cxn ang="0">
                  <a:pos x="167260" y="0"/>
                </a:cxn>
                <a:cxn ang="0">
                  <a:pos x="244856" y="0"/>
                </a:cxn>
                <a:cxn ang="0">
                  <a:pos x="244856" y="9144"/>
                </a:cxn>
                <a:cxn ang="0">
                  <a:pos x="226314" y="18034"/>
                </a:cxn>
                <a:cxn ang="0">
                  <a:pos x="202311" y="69469"/>
                </a:cxn>
                <a:cxn ang="0">
                  <a:pos x="136144" y="241173"/>
                </a:cxn>
                <a:cxn ang="0">
                  <a:pos x="98934" y="320421"/>
                </a:cxn>
                <a:cxn ang="0">
                  <a:pos x="56007" y="341249"/>
                </a:cxn>
                <a:cxn ang="0">
                  <a:pos x="22733" y="329438"/>
                </a:cxn>
                <a:cxn ang="0">
                  <a:pos x="9906" y="301117"/>
                </a:cxn>
                <a:cxn ang="0">
                  <a:pos x="18797" y="277368"/>
                </a:cxn>
                <a:cxn ang="0">
                  <a:pos x="40386" y="267970"/>
                </a:cxn>
                <a:cxn ang="0">
                  <a:pos x="60452" y="275844"/>
                </a:cxn>
                <a:cxn ang="0">
                  <a:pos x="68199" y="300355"/>
                </a:cxn>
                <a:cxn ang="0">
                  <a:pos x="70486" y="312547"/>
                </a:cxn>
                <a:cxn ang="0">
                  <a:pos x="76073" y="315214"/>
                </a:cxn>
                <a:cxn ang="0">
                  <a:pos x="88773" y="308102"/>
                </a:cxn>
                <a:cxn ang="0">
                  <a:pos x="112014" y="260477"/>
                </a:cxn>
                <a:cxn ang="0">
                  <a:pos x="119253" y="241173"/>
                </a:cxn>
                <a:cxn ang="0">
                  <a:pos x="44450" y="69469"/>
                </a:cxn>
                <a:cxn ang="0">
                  <a:pos x="19558" y="21590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44856" h="341249">
                  <a:moveTo>
                    <a:pt x="0" y="0"/>
                  </a:moveTo>
                  <a:lnTo>
                    <a:pt x="123190" y="0"/>
                  </a:lnTo>
                  <a:lnTo>
                    <a:pt x="123190" y="9144"/>
                  </a:lnTo>
                  <a:cubicBezTo>
                    <a:pt x="115062" y="9525"/>
                    <a:pt x="109474" y="11049"/>
                    <a:pt x="106173" y="13970"/>
                  </a:cubicBezTo>
                  <a:cubicBezTo>
                    <a:pt x="102743" y="16764"/>
                    <a:pt x="101092" y="20066"/>
                    <a:pt x="101092" y="24130"/>
                  </a:cubicBezTo>
                  <a:cubicBezTo>
                    <a:pt x="101092" y="30353"/>
                    <a:pt x="105284" y="42799"/>
                    <a:pt x="113538" y="61214"/>
                  </a:cubicBezTo>
                  <a:lnTo>
                    <a:pt x="153162" y="151892"/>
                  </a:lnTo>
                  <a:lnTo>
                    <a:pt x="180213" y="81788"/>
                  </a:lnTo>
                  <a:cubicBezTo>
                    <a:pt x="189992" y="56896"/>
                    <a:pt x="194818" y="39497"/>
                    <a:pt x="194818" y="29718"/>
                  </a:cubicBezTo>
                  <a:cubicBezTo>
                    <a:pt x="194818" y="23622"/>
                    <a:pt x="192786" y="18796"/>
                    <a:pt x="188723" y="15113"/>
                  </a:cubicBezTo>
                  <a:cubicBezTo>
                    <a:pt x="184659" y="11557"/>
                    <a:pt x="177547" y="9525"/>
                    <a:pt x="167260" y="9144"/>
                  </a:cubicBezTo>
                  <a:lnTo>
                    <a:pt x="167260" y="0"/>
                  </a:lnTo>
                  <a:lnTo>
                    <a:pt x="244856" y="0"/>
                  </a:lnTo>
                  <a:lnTo>
                    <a:pt x="244856" y="9144"/>
                  </a:lnTo>
                  <a:cubicBezTo>
                    <a:pt x="237236" y="10033"/>
                    <a:pt x="231140" y="12954"/>
                    <a:pt x="226314" y="18034"/>
                  </a:cubicBezTo>
                  <a:cubicBezTo>
                    <a:pt x="221488" y="22987"/>
                    <a:pt x="213487" y="40132"/>
                    <a:pt x="202311" y="69469"/>
                  </a:cubicBezTo>
                  <a:lnTo>
                    <a:pt x="136144" y="241173"/>
                  </a:lnTo>
                  <a:cubicBezTo>
                    <a:pt x="119380" y="284099"/>
                    <a:pt x="107061" y="310515"/>
                    <a:pt x="98934" y="320421"/>
                  </a:cubicBezTo>
                  <a:cubicBezTo>
                    <a:pt x="87503" y="334264"/>
                    <a:pt x="73279" y="341249"/>
                    <a:pt x="56007" y="341249"/>
                  </a:cubicBezTo>
                  <a:cubicBezTo>
                    <a:pt x="42291" y="341249"/>
                    <a:pt x="31242" y="337312"/>
                    <a:pt x="22733" y="329438"/>
                  </a:cubicBezTo>
                  <a:cubicBezTo>
                    <a:pt x="14224" y="321691"/>
                    <a:pt x="9906" y="312166"/>
                    <a:pt x="9906" y="301117"/>
                  </a:cubicBezTo>
                  <a:cubicBezTo>
                    <a:pt x="9906" y="291592"/>
                    <a:pt x="12954" y="283591"/>
                    <a:pt x="18797" y="277368"/>
                  </a:cubicBezTo>
                  <a:cubicBezTo>
                    <a:pt x="24638" y="271018"/>
                    <a:pt x="31877" y="267970"/>
                    <a:pt x="40386" y="267970"/>
                  </a:cubicBezTo>
                  <a:cubicBezTo>
                    <a:pt x="48641" y="267970"/>
                    <a:pt x="55373" y="270510"/>
                    <a:pt x="60452" y="275844"/>
                  </a:cubicBezTo>
                  <a:cubicBezTo>
                    <a:pt x="65405" y="281178"/>
                    <a:pt x="68073" y="289306"/>
                    <a:pt x="68199" y="300355"/>
                  </a:cubicBezTo>
                  <a:cubicBezTo>
                    <a:pt x="68326" y="306705"/>
                    <a:pt x="69088" y="310642"/>
                    <a:pt x="70486" y="312547"/>
                  </a:cubicBezTo>
                  <a:cubicBezTo>
                    <a:pt x="71755" y="314325"/>
                    <a:pt x="73661" y="315214"/>
                    <a:pt x="76073" y="315214"/>
                  </a:cubicBezTo>
                  <a:cubicBezTo>
                    <a:pt x="80137" y="315214"/>
                    <a:pt x="84328" y="312801"/>
                    <a:pt x="88773" y="308102"/>
                  </a:cubicBezTo>
                  <a:cubicBezTo>
                    <a:pt x="95377" y="301117"/>
                    <a:pt x="103124" y="285242"/>
                    <a:pt x="112014" y="260477"/>
                  </a:cubicBezTo>
                  <a:lnTo>
                    <a:pt x="119253" y="241173"/>
                  </a:lnTo>
                  <a:lnTo>
                    <a:pt x="44450" y="69469"/>
                  </a:lnTo>
                  <a:cubicBezTo>
                    <a:pt x="33148" y="43434"/>
                    <a:pt x="24892" y="27559"/>
                    <a:pt x="19558" y="21590"/>
                  </a:cubicBezTo>
                  <a:cubicBezTo>
                    <a:pt x="14098" y="15621"/>
                    <a:pt x="7620" y="11557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4" name="Shape 2779"/>
            <p:cNvSpPr>
              <a:spLocks/>
            </p:cNvSpPr>
            <p:nvPr/>
          </p:nvSpPr>
          <p:spPr bwMode="auto">
            <a:xfrm>
              <a:off x="6739763" y="471424"/>
              <a:ext cx="183388" cy="245491"/>
            </a:xfrm>
            <a:custGeom>
              <a:avLst/>
              <a:gdLst>
                <a:gd name="T0" fmla="*/ 0 w 183388"/>
                <a:gd name="T1" fmla="*/ 0 h 245491"/>
                <a:gd name="T2" fmla="*/ 183388 w 183388"/>
                <a:gd name="T3" fmla="*/ 245491 h 245491"/>
              </a:gdLst>
              <a:ahLst/>
              <a:cxnLst>
                <a:cxn ang="0">
                  <a:pos x="15621" y="0"/>
                </a:cxn>
                <a:cxn ang="0">
                  <a:pos x="25019" y="0"/>
                </a:cxn>
                <a:cxn ang="0">
                  <a:pos x="35433" y="9906"/>
                </a:cxn>
                <a:cxn ang="0">
                  <a:pos x="47625" y="7366"/>
                </a:cxn>
                <a:cxn ang="0">
                  <a:pos x="94615" y="0"/>
                </a:cxn>
                <a:cxn ang="0">
                  <a:pos x="149987" y="15621"/>
                </a:cxn>
                <a:cxn ang="0">
                  <a:pos x="171450" y="57658"/>
                </a:cxn>
                <a:cxn ang="0">
                  <a:pos x="116967" y="113919"/>
                </a:cxn>
                <a:cxn ang="0">
                  <a:pos x="171704" y="141859"/>
                </a:cxn>
                <a:cxn ang="0">
                  <a:pos x="183388" y="177419"/>
                </a:cxn>
                <a:cxn ang="0">
                  <a:pos x="159131" y="225806"/>
                </a:cxn>
                <a:cxn ang="0">
                  <a:pos x="89408" y="245491"/>
                </a:cxn>
                <a:cxn ang="0">
                  <a:pos x="0" y="197485"/>
                </a:cxn>
                <a:cxn ang="0">
                  <a:pos x="7620" y="193040"/>
                </a:cxn>
                <a:cxn ang="0">
                  <a:pos x="65659" y="220980"/>
                </a:cxn>
                <a:cxn ang="0">
                  <a:pos x="100838" y="207518"/>
                </a:cxn>
                <a:cxn ang="0">
                  <a:pos x="113919" y="171196"/>
                </a:cxn>
                <a:cxn ang="0">
                  <a:pos x="62738" y="125095"/>
                </a:cxn>
                <a:cxn ang="0">
                  <a:pos x="62738" y="109474"/>
                </a:cxn>
                <a:cxn ang="0">
                  <a:pos x="107569" y="63627"/>
                </a:cxn>
                <a:cxn ang="0">
                  <a:pos x="97282" y="29972"/>
                </a:cxn>
                <a:cxn ang="0">
                  <a:pos x="69342" y="17526"/>
                </a:cxn>
                <a:cxn ang="0">
                  <a:pos x="21590" y="72263"/>
                </a:cxn>
                <a:cxn ang="0">
                  <a:pos x="12192" y="72263"/>
                </a:cxn>
                <a:cxn ang="0">
                  <a:pos x="15621" y="0"/>
                </a:cxn>
              </a:cxnLst>
              <a:rect l="T0" t="T1" r="T2" b="T3"/>
              <a:pathLst>
                <a:path w="183388" h="245491">
                  <a:moveTo>
                    <a:pt x="15621" y="0"/>
                  </a:moveTo>
                  <a:lnTo>
                    <a:pt x="25019" y="0"/>
                  </a:lnTo>
                  <a:cubicBezTo>
                    <a:pt x="27813" y="6604"/>
                    <a:pt x="31242" y="9906"/>
                    <a:pt x="35433" y="9906"/>
                  </a:cubicBezTo>
                  <a:cubicBezTo>
                    <a:pt x="37084" y="9906"/>
                    <a:pt x="41148" y="9017"/>
                    <a:pt x="47625" y="7366"/>
                  </a:cubicBezTo>
                  <a:cubicBezTo>
                    <a:pt x="65532" y="2413"/>
                    <a:pt x="81280" y="0"/>
                    <a:pt x="94615" y="0"/>
                  </a:cubicBezTo>
                  <a:cubicBezTo>
                    <a:pt x="117221" y="0"/>
                    <a:pt x="135763" y="5207"/>
                    <a:pt x="149987" y="15621"/>
                  </a:cubicBezTo>
                  <a:cubicBezTo>
                    <a:pt x="164338" y="26035"/>
                    <a:pt x="171450" y="40005"/>
                    <a:pt x="171450" y="57658"/>
                  </a:cubicBezTo>
                  <a:cubicBezTo>
                    <a:pt x="171450" y="85979"/>
                    <a:pt x="153289" y="104648"/>
                    <a:pt x="116967" y="113919"/>
                  </a:cubicBezTo>
                  <a:cubicBezTo>
                    <a:pt x="145669" y="121158"/>
                    <a:pt x="163957" y="130556"/>
                    <a:pt x="171704" y="141859"/>
                  </a:cubicBezTo>
                  <a:cubicBezTo>
                    <a:pt x="179451" y="153162"/>
                    <a:pt x="183388" y="164973"/>
                    <a:pt x="183388" y="177419"/>
                  </a:cubicBezTo>
                  <a:cubicBezTo>
                    <a:pt x="183388" y="196596"/>
                    <a:pt x="175260" y="212725"/>
                    <a:pt x="159131" y="225806"/>
                  </a:cubicBezTo>
                  <a:cubicBezTo>
                    <a:pt x="142875" y="239014"/>
                    <a:pt x="119634" y="245491"/>
                    <a:pt x="89408" y="245491"/>
                  </a:cubicBezTo>
                  <a:cubicBezTo>
                    <a:pt x="48133" y="245491"/>
                    <a:pt x="18288" y="229489"/>
                    <a:pt x="0" y="197485"/>
                  </a:cubicBezTo>
                  <a:lnTo>
                    <a:pt x="7620" y="193040"/>
                  </a:lnTo>
                  <a:cubicBezTo>
                    <a:pt x="26670" y="211709"/>
                    <a:pt x="45974" y="220980"/>
                    <a:pt x="65659" y="220980"/>
                  </a:cubicBezTo>
                  <a:cubicBezTo>
                    <a:pt x="80391" y="220980"/>
                    <a:pt x="92075" y="216535"/>
                    <a:pt x="100838" y="207518"/>
                  </a:cubicBezTo>
                  <a:cubicBezTo>
                    <a:pt x="109601" y="198501"/>
                    <a:pt x="113919" y="186436"/>
                    <a:pt x="113919" y="171196"/>
                  </a:cubicBezTo>
                  <a:cubicBezTo>
                    <a:pt x="113919" y="142494"/>
                    <a:pt x="96901" y="127127"/>
                    <a:pt x="62738" y="125095"/>
                  </a:cubicBezTo>
                  <a:lnTo>
                    <a:pt x="62738" y="109474"/>
                  </a:lnTo>
                  <a:cubicBezTo>
                    <a:pt x="92583" y="109474"/>
                    <a:pt x="107569" y="94234"/>
                    <a:pt x="107569" y="63627"/>
                  </a:cubicBezTo>
                  <a:cubicBezTo>
                    <a:pt x="107569" y="49403"/>
                    <a:pt x="104140" y="38227"/>
                    <a:pt x="97282" y="29972"/>
                  </a:cubicBezTo>
                  <a:cubicBezTo>
                    <a:pt x="90424" y="21717"/>
                    <a:pt x="81153" y="17526"/>
                    <a:pt x="69342" y="17526"/>
                  </a:cubicBezTo>
                  <a:cubicBezTo>
                    <a:pt x="44450" y="17526"/>
                    <a:pt x="28448" y="35814"/>
                    <a:pt x="21590" y="72263"/>
                  </a:cubicBezTo>
                  <a:lnTo>
                    <a:pt x="12192" y="72263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5" name="Shape 2780"/>
            <p:cNvSpPr>
              <a:spLocks/>
            </p:cNvSpPr>
            <p:nvPr/>
          </p:nvSpPr>
          <p:spPr bwMode="auto">
            <a:xfrm>
              <a:off x="6626162" y="471424"/>
              <a:ext cx="94679" cy="114427"/>
            </a:xfrm>
            <a:custGeom>
              <a:avLst/>
              <a:gdLst>
                <a:gd name="T0" fmla="*/ 0 w 94679"/>
                <a:gd name="T1" fmla="*/ 0 h 114427"/>
                <a:gd name="T2" fmla="*/ 94679 w 94679"/>
                <a:gd name="T3" fmla="*/ 114427 h 114427"/>
              </a:gdLst>
              <a:ahLst/>
              <a:cxnLst>
                <a:cxn ang="0">
                  <a:pos x="5779" y="0"/>
                </a:cxn>
                <a:cxn ang="0">
                  <a:pos x="66866" y="28829"/>
                </a:cxn>
                <a:cxn ang="0">
                  <a:pos x="94679" y="114427"/>
                </a:cxn>
                <a:cxn ang="0">
                  <a:pos x="0" y="114427"/>
                </a:cxn>
                <a:cxn ang="0">
                  <a:pos x="0" y="97790"/>
                </a:cxn>
                <a:cxn ang="0">
                  <a:pos x="33719" y="97790"/>
                </a:cxn>
                <a:cxn ang="0">
                  <a:pos x="29401" y="43053"/>
                </a:cxn>
                <a:cxn ang="0">
                  <a:pos x="15939" y="20574"/>
                </a:cxn>
                <a:cxn ang="0">
                  <a:pos x="1969" y="16002"/>
                </a:cxn>
                <a:cxn ang="0">
                  <a:pos x="0" y="16545"/>
                </a:cxn>
                <a:cxn ang="0">
                  <a:pos x="0" y="1256"/>
                </a:cxn>
                <a:cxn ang="0">
                  <a:pos x="5779" y="0"/>
                </a:cxn>
              </a:cxnLst>
              <a:rect l="T0" t="T1" r="T2" b="T3"/>
              <a:pathLst>
                <a:path w="94679" h="114427">
                  <a:moveTo>
                    <a:pt x="5779" y="0"/>
                  </a:moveTo>
                  <a:cubicBezTo>
                    <a:pt x="29146" y="0"/>
                    <a:pt x="49594" y="9525"/>
                    <a:pt x="66866" y="28829"/>
                  </a:cubicBezTo>
                  <a:cubicBezTo>
                    <a:pt x="84138" y="48133"/>
                    <a:pt x="93408" y="76581"/>
                    <a:pt x="94679" y="114427"/>
                  </a:cubicBezTo>
                  <a:lnTo>
                    <a:pt x="0" y="114427"/>
                  </a:lnTo>
                  <a:lnTo>
                    <a:pt x="0" y="97790"/>
                  </a:lnTo>
                  <a:lnTo>
                    <a:pt x="33719" y="97790"/>
                  </a:lnTo>
                  <a:cubicBezTo>
                    <a:pt x="33719" y="71247"/>
                    <a:pt x="32321" y="52959"/>
                    <a:pt x="29401" y="43053"/>
                  </a:cubicBezTo>
                  <a:cubicBezTo>
                    <a:pt x="26480" y="33147"/>
                    <a:pt x="22034" y="25654"/>
                    <a:pt x="15939" y="20574"/>
                  </a:cubicBezTo>
                  <a:cubicBezTo>
                    <a:pt x="12382" y="17526"/>
                    <a:pt x="7810" y="16002"/>
                    <a:pt x="1969" y="16002"/>
                  </a:cubicBezTo>
                  <a:lnTo>
                    <a:pt x="0" y="16545"/>
                  </a:lnTo>
                  <a:lnTo>
                    <a:pt x="0" y="1256"/>
                  </a:lnTo>
                  <a:lnTo>
                    <a:pt x="5779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6" name="Shape 2781"/>
            <p:cNvSpPr>
              <a:spLocks/>
            </p:cNvSpPr>
            <p:nvPr/>
          </p:nvSpPr>
          <p:spPr bwMode="auto">
            <a:xfrm>
              <a:off x="7600379" y="583435"/>
              <a:ext cx="106235" cy="126466"/>
            </a:xfrm>
            <a:custGeom>
              <a:avLst/>
              <a:gdLst>
                <a:gd name="T0" fmla="*/ 0 w 106235"/>
                <a:gd name="T1" fmla="*/ 0 h 126466"/>
                <a:gd name="T2" fmla="*/ 106235 w 106235"/>
                <a:gd name="T3" fmla="*/ 126466 h 126466"/>
              </a:gdLst>
              <a:ahLst/>
              <a:cxnLst>
                <a:cxn ang="0">
                  <a:pos x="0" y="0"/>
                </a:cxn>
                <a:cxn ang="0">
                  <a:pos x="37385" y="3019"/>
                </a:cxn>
                <a:cxn ang="0">
                  <a:pos x="75502" y="15878"/>
                </a:cxn>
                <a:cxn ang="0">
                  <a:pos x="106235" y="63630"/>
                </a:cxn>
                <a:cxn ang="0">
                  <a:pos x="79057" y="109477"/>
                </a:cxn>
                <a:cxn ang="0">
                  <a:pos x="45244" y="122336"/>
                </a:cxn>
                <a:cxn ang="0">
                  <a:pos x="0" y="126466"/>
                </a:cxn>
                <a:cxn ang="0">
                  <a:pos x="0" y="108602"/>
                </a:cxn>
                <a:cxn ang="0">
                  <a:pos x="3698" y="107922"/>
                </a:cxn>
                <a:cxn ang="0">
                  <a:pos x="19240" y="97920"/>
                </a:cxn>
                <a:cxn ang="0">
                  <a:pos x="33465" y="62106"/>
                </a:cxn>
                <a:cxn ang="0">
                  <a:pos x="16716" y="26276"/>
                </a:cxn>
                <a:cxn ang="0">
                  <a:pos x="0" y="19129"/>
                </a:cxn>
                <a:cxn ang="0">
                  <a:pos x="0" y="0"/>
                </a:cxn>
              </a:cxnLst>
              <a:rect l="T0" t="T1" r="T2" b="T3"/>
              <a:pathLst>
                <a:path w="106235" h="126466">
                  <a:moveTo>
                    <a:pt x="0" y="0"/>
                  </a:moveTo>
                  <a:lnTo>
                    <a:pt x="37385" y="3019"/>
                  </a:lnTo>
                  <a:cubicBezTo>
                    <a:pt x="52577" y="5877"/>
                    <a:pt x="65277" y="10163"/>
                    <a:pt x="75502" y="15878"/>
                  </a:cubicBezTo>
                  <a:cubicBezTo>
                    <a:pt x="96076" y="27435"/>
                    <a:pt x="106235" y="43310"/>
                    <a:pt x="106235" y="63630"/>
                  </a:cubicBezTo>
                  <a:cubicBezTo>
                    <a:pt x="106235" y="82807"/>
                    <a:pt x="97218" y="98047"/>
                    <a:pt x="79057" y="109477"/>
                  </a:cubicBezTo>
                  <a:cubicBezTo>
                    <a:pt x="69976" y="115192"/>
                    <a:pt x="58706" y="119478"/>
                    <a:pt x="45244" y="122336"/>
                  </a:cubicBezTo>
                  <a:lnTo>
                    <a:pt x="0" y="126466"/>
                  </a:lnTo>
                  <a:lnTo>
                    <a:pt x="0" y="108602"/>
                  </a:lnTo>
                  <a:lnTo>
                    <a:pt x="3698" y="107922"/>
                  </a:lnTo>
                  <a:cubicBezTo>
                    <a:pt x="9303" y="105699"/>
                    <a:pt x="14477" y="102365"/>
                    <a:pt x="19240" y="97920"/>
                  </a:cubicBezTo>
                  <a:cubicBezTo>
                    <a:pt x="28639" y="89157"/>
                    <a:pt x="33465" y="77219"/>
                    <a:pt x="33465" y="62106"/>
                  </a:cubicBezTo>
                  <a:cubicBezTo>
                    <a:pt x="33465" y="46168"/>
                    <a:pt x="27877" y="34230"/>
                    <a:pt x="16716" y="26276"/>
                  </a:cubicBezTo>
                  <a:lnTo>
                    <a:pt x="0" y="19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7" name="Shape 2782"/>
            <p:cNvSpPr>
              <a:spLocks/>
            </p:cNvSpPr>
            <p:nvPr/>
          </p:nvSpPr>
          <p:spPr bwMode="auto">
            <a:xfrm>
              <a:off x="7981188" y="576593"/>
              <a:ext cx="94997" cy="136639"/>
            </a:xfrm>
            <a:custGeom>
              <a:avLst/>
              <a:gdLst>
                <a:gd name="T0" fmla="*/ 0 w 94997"/>
                <a:gd name="T1" fmla="*/ 0 h 136639"/>
                <a:gd name="T2" fmla="*/ 94997 w 94997"/>
                <a:gd name="T3" fmla="*/ 136639 h 136639"/>
              </a:gdLst>
              <a:ahLst/>
              <a:cxnLst>
                <a:cxn ang="0">
                  <a:pos x="94997" y="0"/>
                </a:cxn>
                <a:cxn ang="0">
                  <a:pos x="94997" y="22803"/>
                </a:cxn>
                <a:cxn ang="0">
                  <a:pos x="77470" y="41262"/>
                </a:cxn>
                <a:cxn ang="0">
                  <a:pos x="67818" y="68186"/>
                </a:cxn>
                <a:cxn ang="0">
                  <a:pos x="76073" y="88379"/>
                </a:cxn>
                <a:cxn ang="0">
                  <a:pos x="93345" y="94983"/>
                </a:cxn>
                <a:cxn ang="0">
                  <a:pos x="94997" y="94559"/>
                </a:cxn>
                <a:cxn ang="0">
                  <a:pos x="94997" y="118169"/>
                </a:cxn>
                <a:cxn ang="0">
                  <a:pos x="81947" y="127289"/>
                </a:cxn>
                <a:cxn ang="0">
                  <a:pos x="46101" y="136639"/>
                </a:cxn>
                <a:cxn ang="0">
                  <a:pos x="13081" y="123686"/>
                </a:cxn>
                <a:cxn ang="0">
                  <a:pos x="0" y="91047"/>
                </a:cxn>
                <a:cxn ang="0">
                  <a:pos x="22733" y="43294"/>
                </a:cxn>
                <a:cxn ang="0">
                  <a:pos x="87241" y="3700"/>
                </a:cxn>
                <a:cxn ang="0">
                  <a:pos x="94997" y="0"/>
                </a:cxn>
              </a:cxnLst>
              <a:rect l="T0" t="T1" r="T2" b="T3"/>
              <a:pathLst>
                <a:path w="94997" h="136639">
                  <a:moveTo>
                    <a:pt x="94997" y="0"/>
                  </a:moveTo>
                  <a:lnTo>
                    <a:pt x="94997" y="22803"/>
                  </a:lnTo>
                  <a:lnTo>
                    <a:pt x="77470" y="41262"/>
                  </a:lnTo>
                  <a:cubicBezTo>
                    <a:pt x="71120" y="50153"/>
                    <a:pt x="67818" y="59169"/>
                    <a:pt x="67818" y="68186"/>
                  </a:cubicBezTo>
                  <a:cubicBezTo>
                    <a:pt x="67818" y="75806"/>
                    <a:pt x="70612" y="82537"/>
                    <a:pt x="76073" y="88379"/>
                  </a:cubicBezTo>
                  <a:cubicBezTo>
                    <a:pt x="80137" y="92824"/>
                    <a:pt x="85979" y="94983"/>
                    <a:pt x="93345" y="94983"/>
                  </a:cubicBezTo>
                  <a:lnTo>
                    <a:pt x="94997" y="94559"/>
                  </a:lnTo>
                  <a:lnTo>
                    <a:pt x="94997" y="118169"/>
                  </a:lnTo>
                  <a:lnTo>
                    <a:pt x="81947" y="127289"/>
                  </a:lnTo>
                  <a:cubicBezTo>
                    <a:pt x="69279" y="133528"/>
                    <a:pt x="57341" y="136639"/>
                    <a:pt x="46101" y="136639"/>
                  </a:cubicBezTo>
                  <a:cubicBezTo>
                    <a:pt x="32893" y="136639"/>
                    <a:pt x="21844" y="132322"/>
                    <a:pt x="13081" y="123686"/>
                  </a:cubicBezTo>
                  <a:cubicBezTo>
                    <a:pt x="4318" y="114923"/>
                    <a:pt x="0" y="104128"/>
                    <a:pt x="0" y="91047"/>
                  </a:cubicBezTo>
                  <a:cubicBezTo>
                    <a:pt x="0" y="73393"/>
                    <a:pt x="7620" y="57518"/>
                    <a:pt x="22733" y="43294"/>
                  </a:cubicBezTo>
                  <a:cubicBezTo>
                    <a:pt x="34163" y="32722"/>
                    <a:pt x="55666" y="19506"/>
                    <a:pt x="87241" y="3700"/>
                  </a:cubicBezTo>
                  <a:lnTo>
                    <a:pt x="94997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8" name="Shape 2783"/>
            <p:cNvSpPr>
              <a:spLocks/>
            </p:cNvSpPr>
            <p:nvPr/>
          </p:nvSpPr>
          <p:spPr bwMode="auto">
            <a:xfrm>
              <a:off x="7711440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8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8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49" name="Shape 2784"/>
            <p:cNvSpPr>
              <a:spLocks/>
            </p:cNvSpPr>
            <p:nvPr/>
          </p:nvSpPr>
          <p:spPr bwMode="auto">
            <a:xfrm>
              <a:off x="7985887" y="474010"/>
              <a:ext cx="90298" cy="96474"/>
            </a:xfrm>
            <a:custGeom>
              <a:avLst/>
              <a:gdLst>
                <a:gd name="T0" fmla="*/ 0 w 90298"/>
                <a:gd name="T1" fmla="*/ 0 h 96474"/>
                <a:gd name="T2" fmla="*/ 90298 w 90298"/>
                <a:gd name="T3" fmla="*/ 96474 h 96474"/>
              </a:gdLst>
              <a:ahLst/>
              <a:cxnLst>
                <a:cxn ang="0">
                  <a:pos x="90298" y="0"/>
                </a:cxn>
                <a:cxn ang="0">
                  <a:pos x="90298" y="17444"/>
                </a:cxn>
                <a:cxn ang="0">
                  <a:pos x="85979" y="16210"/>
                </a:cxn>
                <a:cxn ang="0">
                  <a:pos x="59436" y="23449"/>
                </a:cxn>
                <a:cxn ang="0">
                  <a:pos x="52959" y="33736"/>
                </a:cxn>
                <a:cxn ang="0">
                  <a:pos x="59944" y="46690"/>
                </a:cxn>
                <a:cxn ang="0">
                  <a:pos x="69342" y="67264"/>
                </a:cxn>
                <a:cxn ang="0">
                  <a:pos x="60325" y="87965"/>
                </a:cxn>
                <a:cxn ang="0">
                  <a:pos x="36703" y="96474"/>
                </a:cxn>
                <a:cxn ang="0">
                  <a:pos x="10541" y="87076"/>
                </a:cxn>
                <a:cxn ang="0">
                  <a:pos x="0" y="64978"/>
                </a:cxn>
                <a:cxn ang="0">
                  <a:pos x="14097" y="30942"/>
                </a:cxn>
                <a:cxn ang="0">
                  <a:pos x="53467" y="6049"/>
                </a:cxn>
                <a:cxn ang="0">
                  <a:pos x="90298" y="0"/>
                </a:cxn>
              </a:cxnLst>
              <a:rect l="T0" t="T1" r="T2" b="T3"/>
              <a:pathLst>
                <a:path w="90298" h="96474">
                  <a:moveTo>
                    <a:pt x="90298" y="0"/>
                  </a:moveTo>
                  <a:lnTo>
                    <a:pt x="90298" y="17444"/>
                  </a:lnTo>
                  <a:lnTo>
                    <a:pt x="85979" y="16210"/>
                  </a:lnTo>
                  <a:cubicBezTo>
                    <a:pt x="75184" y="16210"/>
                    <a:pt x="66421" y="18623"/>
                    <a:pt x="59436" y="23449"/>
                  </a:cubicBezTo>
                  <a:cubicBezTo>
                    <a:pt x="55118" y="26370"/>
                    <a:pt x="52959" y="29799"/>
                    <a:pt x="52959" y="33736"/>
                  </a:cubicBezTo>
                  <a:cubicBezTo>
                    <a:pt x="52959" y="37292"/>
                    <a:pt x="55372" y="41610"/>
                    <a:pt x="59944" y="46690"/>
                  </a:cubicBezTo>
                  <a:cubicBezTo>
                    <a:pt x="66167" y="53802"/>
                    <a:pt x="69342" y="60660"/>
                    <a:pt x="69342" y="67264"/>
                  </a:cubicBezTo>
                  <a:cubicBezTo>
                    <a:pt x="69342" y="75392"/>
                    <a:pt x="66294" y="82249"/>
                    <a:pt x="60325" y="87965"/>
                  </a:cubicBezTo>
                  <a:cubicBezTo>
                    <a:pt x="54229" y="93680"/>
                    <a:pt x="46355" y="96474"/>
                    <a:pt x="36703" y="96474"/>
                  </a:cubicBezTo>
                  <a:cubicBezTo>
                    <a:pt x="26289" y="96474"/>
                    <a:pt x="17526" y="93299"/>
                    <a:pt x="10541" y="87076"/>
                  </a:cubicBezTo>
                  <a:cubicBezTo>
                    <a:pt x="3429" y="80853"/>
                    <a:pt x="0" y="73486"/>
                    <a:pt x="0" y="64978"/>
                  </a:cubicBezTo>
                  <a:cubicBezTo>
                    <a:pt x="0" y="53167"/>
                    <a:pt x="4699" y="41736"/>
                    <a:pt x="14097" y="30942"/>
                  </a:cubicBezTo>
                  <a:cubicBezTo>
                    <a:pt x="23495" y="20147"/>
                    <a:pt x="36703" y="11765"/>
                    <a:pt x="53467" y="6049"/>
                  </a:cubicBezTo>
                  <a:lnTo>
                    <a:pt x="90298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0" name="Shape 2785"/>
            <p:cNvSpPr>
              <a:spLocks/>
            </p:cNvSpPr>
            <p:nvPr/>
          </p:nvSpPr>
          <p:spPr bwMode="auto">
            <a:xfrm>
              <a:off x="8468360" y="478282"/>
              <a:ext cx="127444" cy="231775"/>
            </a:xfrm>
            <a:custGeom>
              <a:avLst/>
              <a:gdLst>
                <a:gd name="T0" fmla="*/ 0 w 127444"/>
                <a:gd name="T1" fmla="*/ 0 h 231775"/>
                <a:gd name="T2" fmla="*/ 127444 w 127444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127444" y="105153"/>
                </a:cxn>
                <a:cxn ang="0">
                  <a:pos x="127444" y="124282"/>
                </a:cxn>
                <a:cxn ang="0">
                  <a:pos x="123244" y="122486"/>
                </a:cxn>
                <a:cxn ang="0">
                  <a:pos x="93980" y="119507"/>
                </a:cxn>
                <a:cxn ang="0">
                  <a:pos x="93980" y="191643"/>
                </a:cxn>
                <a:cxn ang="0">
                  <a:pos x="99568" y="212344"/>
                </a:cxn>
                <a:cxn ang="0">
                  <a:pos x="113030" y="216408"/>
                </a:cxn>
                <a:cxn ang="0">
                  <a:pos x="127444" y="213755"/>
                </a:cxn>
                <a:cxn ang="0">
                  <a:pos x="127444" y="231619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27444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lnTo>
                    <a:pt x="127444" y="105153"/>
                  </a:lnTo>
                  <a:lnTo>
                    <a:pt x="127444" y="124282"/>
                  </a:lnTo>
                  <a:lnTo>
                    <a:pt x="123244" y="122486"/>
                  </a:lnTo>
                  <a:cubicBezTo>
                    <a:pt x="114880" y="120499"/>
                    <a:pt x="105125" y="119507"/>
                    <a:pt x="93980" y="119507"/>
                  </a:cubicBezTo>
                  <a:lnTo>
                    <a:pt x="93980" y="191643"/>
                  </a:lnTo>
                  <a:cubicBezTo>
                    <a:pt x="93980" y="202819"/>
                    <a:pt x="95885" y="209804"/>
                    <a:pt x="99568" y="212344"/>
                  </a:cubicBezTo>
                  <a:cubicBezTo>
                    <a:pt x="103251" y="215011"/>
                    <a:pt x="107823" y="216408"/>
                    <a:pt x="113030" y="216408"/>
                  </a:cubicBezTo>
                  <a:lnTo>
                    <a:pt x="127444" y="213755"/>
                  </a:lnTo>
                  <a:lnTo>
                    <a:pt x="127444" y="231619"/>
                  </a:lnTo>
                  <a:lnTo>
                    <a:pt x="125730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2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1" name="Shape 2786"/>
            <p:cNvSpPr>
              <a:spLocks/>
            </p:cNvSpPr>
            <p:nvPr/>
          </p:nvSpPr>
          <p:spPr bwMode="auto">
            <a:xfrm>
              <a:off x="8208264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2" name="Shape 2787"/>
            <p:cNvSpPr>
              <a:spLocks/>
            </p:cNvSpPr>
            <p:nvPr/>
          </p:nvSpPr>
          <p:spPr bwMode="auto">
            <a:xfrm>
              <a:off x="8076185" y="471424"/>
              <a:ext cx="127508" cy="241808"/>
            </a:xfrm>
            <a:custGeom>
              <a:avLst/>
              <a:gdLst>
                <a:gd name="T0" fmla="*/ 0 w 127508"/>
                <a:gd name="T1" fmla="*/ 0 h 241808"/>
                <a:gd name="T2" fmla="*/ 127508 w 127508"/>
                <a:gd name="T3" fmla="*/ 241808 h 241808"/>
              </a:gdLst>
              <a:ahLst/>
              <a:cxnLst>
                <a:cxn ang="0">
                  <a:pos x="15747" y="0"/>
                </a:cxn>
                <a:cxn ang="0">
                  <a:pos x="67945" y="13970"/>
                </a:cxn>
                <a:cxn ang="0">
                  <a:pos x="92836" y="44323"/>
                </a:cxn>
                <a:cxn ang="0">
                  <a:pos x="96265" y="92202"/>
                </a:cxn>
                <a:cxn ang="0">
                  <a:pos x="96265" y="182118"/>
                </a:cxn>
                <a:cxn ang="0">
                  <a:pos x="97535" y="202057"/>
                </a:cxn>
                <a:cxn ang="0">
                  <a:pos x="101219" y="208153"/>
                </a:cxn>
                <a:cxn ang="0">
                  <a:pos x="106934" y="210058"/>
                </a:cxn>
                <a:cxn ang="0">
                  <a:pos x="120014" y="200914"/>
                </a:cxn>
                <a:cxn ang="0">
                  <a:pos x="127508" y="206883"/>
                </a:cxn>
                <a:cxn ang="0">
                  <a:pos x="101853" y="233553"/>
                </a:cxn>
                <a:cxn ang="0">
                  <a:pos x="71755" y="241808"/>
                </a:cxn>
                <a:cxn ang="0">
                  <a:pos x="40767" y="232537"/>
                </a:cxn>
                <a:cxn ang="0">
                  <a:pos x="27177" y="204343"/>
                </a:cxn>
                <a:cxn ang="0">
                  <a:pos x="0" y="223337"/>
                </a:cxn>
                <a:cxn ang="0">
                  <a:pos x="0" y="199728"/>
                </a:cxn>
                <a:cxn ang="0">
                  <a:pos x="11763" y="196707"/>
                </a:cxn>
                <a:cxn ang="0">
                  <a:pos x="27177" y="186309"/>
                </a:cxn>
                <a:cxn ang="0">
                  <a:pos x="27177" y="108712"/>
                </a:cxn>
                <a:cxn ang="0">
                  <a:pos x="967" y="126952"/>
                </a:cxn>
                <a:cxn ang="0">
                  <a:pos x="0" y="127972"/>
                </a:cxn>
                <a:cxn ang="0">
                  <a:pos x="0" y="105169"/>
                </a:cxn>
                <a:cxn ang="0">
                  <a:pos x="27177" y="92202"/>
                </a:cxn>
                <a:cxn ang="0">
                  <a:pos x="27177" y="68834"/>
                </a:cxn>
                <a:cxn ang="0">
                  <a:pos x="24257" y="35814"/>
                </a:cxn>
                <a:cxn ang="0">
                  <a:pos x="13461" y="23876"/>
                </a:cxn>
                <a:cxn ang="0">
                  <a:pos x="0" y="20030"/>
                </a:cxn>
                <a:cxn ang="0">
                  <a:pos x="0" y="2586"/>
                </a:cxn>
                <a:cxn ang="0">
                  <a:pos x="15747" y="0"/>
                </a:cxn>
              </a:cxnLst>
              <a:rect l="T0" t="T1" r="T2" b="T3"/>
              <a:pathLst>
                <a:path w="127508" h="241808">
                  <a:moveTo>
                    <a:pt x="15747" y="0"/>
                  </a:moveTo>
                  <a:cubicBezTo>
                    <a:pt x="37719" y="0"/>
                    <a:pt x="55118" y="4572"/>
                    <a:pt x="67945" y="13970"/>
                  </a:cubicBezTo>
                  <a:cubicBezTo>
                    <a:pt x="80645" y="23241"/>
                    <a:pt x="89026" y="33401"/>
                    <a:pt x="92836" y="44323"/>
                  </a:cubicBezTo>
                  <a:cubicBezTo>
                    <a:pt x="95122" y="51308"/>
                    <a:pt x="96265" y="67183"/>
                    <a:pt x="96265" y="92202"/>
                  </a:cubicBezTo>
                  <a:lnTo>
                    <a:pt x="96265" y="182118"/>
                  </a:lnTo>
                  <a:cubicBezTo>
                    <a:pt x="96265" y="192659"/>
                    <a:pt x="96647" y="199263"/>
                    <a:pt x="97535" y="202057"/>
                  </a:cubicBezTo>
                  <a:cubicBezTo>
                    <a:pt x="98297" y="204724"/>
                    <a:pt x="99568" y="206756"/>
                    <a:pt x="101219" y="208153"/>
                  </a:cubicBezTo>
                  <a:cubicBezTo>
                    <a:pt x="102870" y="209423"/>
                    <a:pt x="104774" y="210058"/>
                    <a:pt x="106934" y="210058"/>
                  </a:cubicBezTo>
                  <a:cubicBezTo>
                    <a:pt x="111251" y="210058"/>
                    <a:pt x="115570" y="207010"/>
                    <a:pt x="120014" y="200914"/>
                  </a:cubicBezTo>
                  <a:lnTo>
                    <a:pt x="127508" y="206883"/>
                  </a:lnTo>
                  <a:cubicBezTo>
                    <a:pt x="119252" y="219075"/>
                    <a:pt x="110744" y="227965"/>
                    <a:pt x="101853" y="233553"/>
                  </a:cubicBezTo>
                  <a:cubicBezTo>
                    <a:pt x="92963" y="239014"/>
                    <a:pt x="82931" y="241808"/>
                    <a:pt x="71755" y="241808"/>
                  </a:cubicBezTo>
                  <a:cubicBezTo>
                    <a:pt x="58547" y="241808"/>
                    <a:pt x="48259" y="238760"/>
                    <a:pt x="40767" y="232537"/>
                  </a:cubicBezTo>
                  <a:cubicBezTo>
                    <a:pt x="33273" y="226314"/>
                    <a:pt x="28828" y="216916"/>
                    <a:pt x="27177" y="204343"/>
                  </a:cubicBezTo>
                  <a:lnTo>
                    <a:pt x="0" y="223337"/>
                  </a:lnTo>
                  <a:lnTo>
                    <a:pt x="0" y="199728"/>
                  </a:lnTo>
                  <a:lnTo>
                    <a:pt x="11763" y="196707"/>
                  </a:lnTo>
                  <a:cubicBezTo>
                    <a:pt x="16573" y="194405"/>
                    <a:pt x="21717" y="190945"/>
                    <a:pt x="27177" y="186309"/>
                  </a:cubicBezTo>
                  <a:lnTo>
                    <a:pt x="27177" y="108712"/>
                  </a:lnTo>
                  <a:cubicBezTo>
                    <a:pt x="17145" y="114617"/>
                    <a:pt x="8413" y="120682"/>
                    <a:pt x="967" y="126952"/>
                  </a:cubicBezTo>
                  <a:lnTo>
                    <a:pt x="0" y="127972"/>
                  </a:lnTo>
                  <a:lnTo>
                    <a:pt x="0" y="105169"/>
                  </a:lnTo>
                  <a:lnTo>
                    <a:pt x="27177" y="92202"/>
                  </a:lnTo>
                  <a:lnTo>
                    <a:pt x="27177" y="68834"/>
                  </a:lnTo>
                  <a:cubicBezTo>
                    <a:pt x="27177" y="51308"/>
                    <a:pt x="26161" y="40259"/>
                    <a:pt x="24257" y="35814"/>
                  </a:cubicBezTo>
                  <a:cubicBezTo>
                    <a:pt x="22351" y="31242"/>
                    <a:pt x="18796" y="27305"/>
                    <a:pt x="13461" y="23876"/>
                  </a:cubicBezTo>
                  <a:lnTo>
                    <a:pt x="0" y="20030"/>
                  </a:lnTo>
                  <a:lnTo>
                    <a:pt x="0" y="2586"/>
                  </a:lnTo>
                  <a:lnTo>
                    <a:pt x="15747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3" name="Shape 2788"/>
            <p:cNvSpPr>
              <a:spLocks/>
            </p:cNvSpPr>
            <p:nvPr/>
          </p:nvSpPr>
          <p:spPr bwMode="auto">
            <a:xfrm>
              <a:off x="8595804" y="583435"/>
              <a:ext cx="106236" cy="126466"/>
            </a:xfrm>
            <a:custGeom>
              <a:avLst/>
              <a:gdLst>
                <a:gd name="T0" fmla="*/ 0 w 106236"/>
                <a:gd name="T1" fmla="*/ 0 h 126466"/>
                <a:gd name="T2" fmla="*/ 106236 w 106236"/>
                <a:gd name="T3" fmla="*/ 126466 h 126466"/>
              </a:gdLst>
              <a:ahLst/>
              <a:cxnLst>
                <a:cxn ang="0">
                  <a:pos x="0" y="0"/>
                </a:cxn>
                <a:cxn ang="0">
                  <a:pos x="37386" y="3020"/>
                </a:cxn>
                <a:cxn ang="0">
                  <a:pos x="75502" y="15878"/>
                </a:cxn>
                <a:cxn ang="0">
                  <a:pos x="106236" y="63630"/>
                </a:cxn>
                <a:cxn ang="0">
                  <a:pos x="79058" y="109477"/>
                </a:cxn>
                <a:cxn ang="0">
                  <a:pos x="45245" y="122336"/>
                </a:cxn>
                <a:cxn ang="0">
                  <a:pos x="0" y="126466"/>
                </a:cxn>
                <a:cxn ang="0">
                  <a:pos x="0" y="108602"/>
                </a:cxn>
                <a:cxn ang="0">
                  <a:pos x="3699" y="107922"/>
                </a:cxn>
                <a:cxn ang="0">
                  <a:pos x="19241" y="97920"/>
                </a:cxn>
                <a:cxn ang="0">
                  <a:pos x="33465" y="62106"/>
                </a:cxn>
                <a:cxn ang="0">
                  <a:pos x="16717" y="26276"/>
                </a:cxn>
                <a:cxn ang="0">
                  <a:pos x="0" y="19129"/>
                </a:cxn>
                <a:cxn ang="0">
                  <a:pos x="0" y="0"/>
                </a:cxn>
              </a:cxnLst>
              <a:rect l="T0" t="T1" r="T2" b="T3"/>
              <a:pathLst>
                <a:path w="106236" h="126466">
                  <a:moveTo>
                    <a:pt x="0" y="0"/>
                  </a:moveTo>
                  <a:lnTo>
                    <a:pt x="37386" y="3020"/>
                  </a:lnTo>
                  <a:cubicBezTo>
                    <a:pt x="52578" y="5877"/>
                    <a:pt x="65278" y="10163"/>
                    <a:pt x="75502" y="15878"/>
                  </a:cubicBezTo>
                  <a:cubicBezTo>
                    <a:pt x="96076" y="27435"/>
                    <a:pt x="106236" y="43310"/>
                    <a:pt x="106236" y="63630"/>
                  </a:cubicBezTo>
                  <a:cubicBezTo>
                    <a:pt x="106236" y="82807"/>
                    <a:pt x="97219" y="98047"/>
                    <a:pt x="79058" y="109477"/>
                  </a:cubicBezTo>
                  <a:cubicBezTo>
                    <a:pt x="69977" y="115192"/>
                    <a:pt x="58706" y="119478"/>
                    <a:pt x="45245" y="122336"/>
                  </a:cubicBezTo>
                  <a:lnTo>
                    <a:pt x="0" y="126466"/>
                  </a:lnTo>
                  <a:lnTo>
                    <a:pt x="0" y="108602"/>
                  </a:lnTo>
                  <a:lnTo>
                    <a:pt x="3699" y="107922"/>
                  </a:lnTo>
                  <a:cubicBezTo>
                    <a:pt x="9303" y="105699"/>
                    <a:pt x="14478" y="102365"/>
                    <a:pt x="19241" y="97920"/>
                  </a:cubicBezTo>
                  <a:cubicBezTo>
                    <a:pt x="28639" y="89157"/>
                    <a:pt x="33465" y="77219"/>
                    <a:pt x="33465" y="62106"/>
                  </a:cubicBezTo>
                  <a:cubicBezTo>
                    <a:pt x="33465" y="46168"/>
                    <a:pt x="27877" y="34230"/>
                    <a:pt x="16717" y="26276"/>
                  </a:cubicBezTo>
                  <a:lnTo>
                    <a:pt x="0" y="19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4" name="Shape 2789"/>
            <p:cNvSpPr>
              <a:spLocks/>
            </p:cNvSpPr>
            <p:nvPr/>
          </p:nvSpPr>
          <p:spPr bwMode="auto">
            <a:xfrm>
              <a:off x="8707501" y="478282"/>
              <a:ext cx="119253" cy="231775"/>
            </a:xfrm>
            <a:custGeom>
              <a:avLst/>
              <a:gdLst>
                <a:gd name="T0" fmla="*/ 0 w 119253"/>
                <a:gd name="T1" fmla="*/ 0 h 231775"/>
                <a:gd name="T2" fmla="*/ 119253 w 11925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9253" y="0"/>
                </a:cxn>
                <a:cxn ang="0">
                  <a:pos x="119253" y="9144"/>
                </a:cxn>
                <a:cxn ang="0">
                  <a:pos x="94234" y="42926"/>
                </a:cxn>
                <a:cxn ang="0">
                  <a:pos x="94234" y="188341"/>
                </a:cxn>
                <a:cxn ang="0">
                  <a:pos x="99822" y="213487"/>
                </a:cxn>
                <a:cxn ang="0">
                  <a:pos x="119253" y="222504"/>
                </a:cxn>
                <a:cxn ang="0">
                  <a:pos x="11925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050" y="214122"/>
                </a:cxn>
                <a:cxn ang="0">
                  <a:pos x="24765" y="188341"/>
                </a:cxn>
                <a:cxn ang="0">
                  <a:pos x="24765" y="42926"/>
                </a:cxn>
                <a:cxn ang="0">
                  <a:pos x="19304" y="18161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19253" h="231775">
                  <a:moveTo>
                    <a:pt x="0" y="0"/>
                  </a:moveTo>
                  <a:lnTo>
                    <a:pt x="119253" y="0"/>
                  </a:lnTo>
                  <a:lnTo>
                    <a:pt x="119253" y="9144"/>
                  </a:lnTo>
                  <a:cubicBezTo>
                    <a:pt x="102489" y="10414"/>
                    <a:pt x="94234" y="21590"/>
                    <a:pt x="94234" y="42926"/>
                  </a:cubicBezTo>
                  <a:lnTo>
                    <a:pt x="94234" y="188341"/>
                  </a:lnTo>
                  <a:cubicBezTo>
                    <a:pt x="94234" y="199771"/>
                    <a:pt x="96012" y="208153"/>
                    <a:pt x="99822" y="213487"/>
                  </a:cubicBezTo>
                  <a:cubicBezTo>
                    <a:pt x="103505" y="218948"/>
                    <a:pt x="109982" y="221869"/>
                    <a:pt x="119253" y="222504"/>
                  </a:cubicBezTo>
                  <a:lnTo>
                    <a:pt x="11925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8763" y="221869"/>
                    <a:pt x="15113" y="219075"/>
                    <a:pt x="19050" y="214122"/>
                  </a:cubicBezTo>
                  <a:cubicBezTo>
                    <a:pt x="22860" y="209169"/>
                    <a:pt x="24765" y="200533"/>
                    <a:pt x="24765" y="188341"/>
                  </a:cubicBezTo>
                  <a:lnTo>
                    <a:pt x="24765" y="42926"/>
                  </a:lnTo>
                  <a:cubicBezTo>
                    <a:pt x="24765" y="31496"/>
                    <a:pt x="22987" y="23241"/>
                    <a:pt x="19304" y="18161"/>
                  </a:cubicBezTo>
                  <a:cubicBezTo>
                    <a:pt x="15748" y="12954"/>
                    <a:pt x="9271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0" cap="flat">
              <a:noFill/>
              <a:miter lim="101601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5" name="Shape 2790"/>
            <p:cNvSpPr>
              <a:spLocks/>
            </p:cNvSpPr>
            <p:nvPr/>
          </p:nvSpPr>
          <p:spPr bwMode="auto">
            <a:xfrm>
              <a:off x="8562340" y="597789"/>
              <a:ext cx="66928" cy="96901"/>
            </a:xfrm>
            <a:custGeom>
              <a:avLst/>
              <a:gdLst>
                <a:gd name="T0" fmla="*/ 0 w 66928"/>
                <a:gd name="T1" fmla="*/ 0 h 96901"/>
                <a:gd name="T2" fmla="*/ 66928 w 66928"/>
                <a:gd name="T3" fmla="*/ 96901 h 96901"/>
              </a:gdLst>
              <a:ahLst/>
              <a:cxnLst>
                <a:cxn ang="0">
                  <a:pos x="0" y="0"/>
                </a:cxn>
                <a:cxn ang="0">
                  <a:pos x="0" y="72136"/>
                </a:cxn>
                <a:cxn ang="0">
                  <a:pos x="5588" y="92837"/>
                </a:cxn>
                <a:cxn ang="0">
                  <a:pos x="19050" y="96901"/>
                </a:cxn>
                <a:cxn ang="0">
                  <a:pos x="52705" y="83566"/>
                </a:cxn>
                <a:cxn ang="0">
                  <a:pos x="66928" y="47752"/>
                </a:cxn>
                <a:cxn ang="0">
                  <a:pos x="0" y="0"/>
                </a:cxn>
              </a:cxnLst>
              <a:rect l="T0" t="T1" r="T2" b="T3"/>
              <a:pathLst>
                <a:path w="66928" h="96901">
                  <a:moveTo>
                    <a:pt x="0" y="0"/>
                  </a:moveTo>
                  <a:lnTo>
                    <a:pt x="0" y="72136"/>
                  </a:lnTo>
                  <a:cubicBezTo>
                    <a:pt x="0" y="83312"/>
                    <a:pt x="1905" y="90297"/>
                    <a:pt x="5588" y="92837"/>
                  </a:cubicBezTo>
                  <a:cubicBezTo>
                    <a:pt x="9271" y="95504"/>
                    <a:pt x="13843" y="96901"/>
                    <a:pt x="19050" y="96901"/>
                  </a:cubicBezTo>
                  <a:cubicBezTo>
                    <a:pt x="32003" y="96901"/>
                    <a:pt x="43180" y="92456"/>
                    <a:pt x="52705" y="83566"/>
                  </a:cubicBezTo>
                  <a:cubicBezTo>
                    <a:pt x="62103" y="74803"/>
                    <a:pt x="66928" y="62865"/>
                    <a:pt x="66928" y="47752"/>
                  </a:cubicBezTo>
                  <a:cubicBezTo>
                    <a:pt x="66928" y="15875"/>
                    <a:pt x="44577" y="0"/>
                    <a:pt x="0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6" name="Shape 2791"/>
            <p:cNvSpPr>
              <a:spLocks/>
            </p:cNvSpPr>
            <p:nvPr/>
          </p:nvSpPr>
          <p:spPr bwMode="auto">
            <a:xfrm>
              <a:off x="7566914" y="597789"/>
              <a:ext cx="66929" cy="96901"/>
            </a:xfrm>
            <a:custGeom>
              <a:avLst/>
              <a:gdLst>
                <a:gd name="T0" fmla="*/ 0 w 66929"/>
                <a:gd name="T1" fmla="*/ 0 h 96901"/>
                <a:gd name="T2" fmla="*/ 66929 w 66929"/>
                <a:gd name="T3" fmla="*/ 96901 h 96901"/>
              </a:gdLst>
              <a:ahLst/>
              <a:cxnLst>
                <a:cxn ang="0">
                  <a:pos x="0" y="0"/>
                </a:cxn>
                <a:cxn ang="0">
                  <a:pos x="0" y="72136"/>
                </a:cxn>
                <a:cxn ang="0">
                  <a:pos x="5588" y="92837"/>
                </a:cxn>
                <a:cxn ang="0">
                  <a:pos x="19050" y="96901"/>
                </a:cxn>
                <a:cxn ang="0">
                  <a:pos x="52705" y="83566"/>
                </a:cxn>
                <a:cxn ang="0">
                  <a:pos x="66929" y="47752"/>
                </a:cxn>
                <a:cxn ang="0">
                  <a:pos x="0" y="0"/>
                </a:cxn>
              </a:cxnLst>
              <a:rect l="T0" t="T1" r="T2" b="T3"/>
              <a:pathLst>
                <a:path w="66929" h="96901">
                  <a:moveTo>
                    <a:pt x="0" y="0"/>
                  </a:moveTo>
                  <a:lnTo>
                    <a:pt x="0" y="72136"/>
                  </a:lnTo>
                  <a:cubicBezTo>
                    <a:pt x="0" y="83312"/>
                    <a:pt x="1905" y="90297"/>
                    <a:pt x="5588" y="92837"/>
                  </a:cubicBezTo>
                  <a:cubicBezTo>
                    <a:pt x="9271" y="95504"/>
                    <a:pt x="13843" y="96901"/>
                    <a:pt x="19050" y="96901"/>
                  </a:cubicBezTo>
                  <a:cubicBezTo>
                    <a:pt x="32004" y="96901"/>
                    <a:pt x="43180" y="92456"/>
                    <a:pt x="52705" y="83566"/>
                  </a:cubicBezTo>
                  <a:cubicBezTo>
                    <a:pt x="62103" y="74803"/>
                    <a:pt x="66929" y="62865"/>
                    <a:pt x="66929" y="47752"/>
                  </a:cubicBezTo>
                  <a:cubicBezTo>
                    <a:pt x="66929" y="15875"/>
                    <a:pt x="44577" y="0"/>
                    <a:pt x="0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7" name="Shape 2792"/>
            <p:cNvSpPr>
              <a:spLocks/>
            </p:cNvSpPr>
            <p:nvPr/>
          </p:nvSpPr>
          <p:spPr bwMode="auto">
            <a:xfrm>
              <a:off x="5593588" y="597789"/>
              <a:ext cx="66929" cy="96901"/>
            </a:xfrm>
            <a:custGeom>
              <a:avLst/>
              <a:gdLst>
                <a:gd name="T0" fmla="*/ 0 w 66929"/>
                <a:gd name="T1" fmla="*/ 0 h 96901"/>
                <a:gd name="T2" fmla="*/ 66929 w 66929"/>
                <a:gd name="T3" fmla="*/ 96901 h 96901"/>
              </a:gdLst>
              <a:ahLst/>
              <a:cxnLst>
                <a:cxn ang="0">
                  <a:pos x="0" y="0"/>
                </a:cxn>
                <a:cxn ang="0">
                  <a:pos x="0" y="72136"/>
                </a:cxn>
                <a:cxn ang="0">
                  <a:pos x="5588" y="92837"/>
                </a:cxn>
                <a:cxn ang="0">
                  <a:pos x="19050" y="96901"/>
                </a:cxn>
                <a:cxn ang="0">
                  <a:pos x="52705" y="83566"/>
                </a:cxn>
                <a:cxn ang="0">
                  <a:pos x="66929" y="47752"/>
                </a:cxn>
                <a:cxn ang="0">
                  <a:pos x="0" y="0"/>
                </a:cxn>
              </a:cxnLst>
              <a:rect l="T0" t="T1" r="T2" b="T3"/>
              <a:pathLst>
                <a:path w="66929" h="96901">
                  <a:moveTo>
                    <a:pt x="0" y="0"/>
                  </a:moveTo>
                  <a:lnTo>
                    <a:pt x="0" y="72136"/>
                  </a:lnTo>
                  <a:cubicBezTo>
                    <a:pt x="0" y="83312"/>
                    <a:pt x="1905" y="90297"/>
                    <a:pt x="5588" y="92837"/>
                  </a:cubicBezTo>
                  <a:cubicBezTo>
                    <a:pt x="9271" y="95504"/>
                    <a:pt x="13843" y="96901"/>
                    <a:pt x="19050" y="96901"/>
                  </a:cubicBezTo>
                  <a:cubicBezTo>
                    <a:pt x="32004" y="96901"/>
                    <a:pt x="43180" y="92456"/>
                    <a:pt x="52705" y="83566"/>
                  </a:cubicBezTo>
                  <a:cubicBezTo>
                    <a:pt x="62103" y="74803"/>
                    <a:pt x="66929" y="62865"/>
                    <a:pt x="66929" y="47752"/>
                  </a:cubicBezTo>
                  <a:cubicBezTo>
                    <a:pt x="66929" y="15875"/>
                    <a:pt x="44577" y="0"/>
                    <a:pt x="0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8" name="Shape 2793"/>
            <p:cNvSpPr>
              <a:spLocks/>
            </p:cNvSpPr>
            <p:nvPr/>
          </p:nvSpPr>
          <p:spPr bwMode="auto">
            <a:xfrm>
              <a:off x="8049007" y="580136"/>
              <a:ext cx="54356" cy="91440"/>
            </a:xfrm>
            <a:custGeom>
              <a:avLst/>
              <a:gdLst>
                <a:gd name="T0" fmla="*/ 0 w 54356"/>
                <a:gd name="T1" fmla="*/ 0 h 91440"/>
                <a:gd name="T2" fmla="*/ 54356 w 54356"/>
                <a:gd name="T3" fmla="*/ 91440 h 91440"/>
              </a:gdLst>
              <a:ahLst/>
              <a:cxnLst>
                <a:cxn ang="0">
                  <a:pos x="54356" y="0"/>
                </a:cxn>
                <a:cxn ang="0">
                  <a:pos x="9651" y="37719"/>
                </a:cxn>
                <a:cxn ang="0">
                  <a:pos x="0" y="64643"/>
                </a:cxn>
                <a:cxn ang="0">
                  <a:pos x="8255" y="84836"/>
                </a:cxn>
                <a:cxn ang="0">
                  <a:pos x="25526" y="91440"/>
                </a:cxn>
                <a:cxn ang="0">
                  <a:pos x="54356" y="77597"/>
                </a:cxn>
                <a:cxn ang="0">
                  <a:pos x="54356" y="0"/>
                </a:cxn>
              </a:cxnLst>
              <a:rect l="T0" t="T1" r="T2" b="T3"/>
              <a:pathLst>
                <a:path w="54356" h="91440">
                  <a:moveTo>
                    <a:pt x="54356" y="0"/>
                  </a:moveTo>
                  <a:cubicBezTo>
                    <a:pt x="34289" y="11811"/>
                    <a:pt x="19431" y="24257"/>
                    <a:pt x="9651" y="37719"/>
                  </a:cubicBezTo>
                  <a:cubicBezTo>
                    <a:pt x="3301" y="46609"/>
                    <a:pt x="0" y="55626"/>
                    <a:pt x="0" y="64643"/>
                  </a:cubicBezTo>
                  <a:cubicBezTo>
                    <a:pt x="0" y="72263"/>
                    <a:pt x="2794" y="78994"/>
                    <a:pt x="8255" y="84836"/>
                  </a:cubicBezTo>
                  <a:cubicBezTo>
                    <a:pt x="12319" y="89281"/>
                    <a:pt x="18161" y="91440"/>
                    <a:pt x="25526" y="91440"/>
                  </a:cubicBezTo>
                  <a:cubicBezTo>
                    <a:pt x="33782" y="91440"/>
                    <a:pt x="43434" y="86868"/>
                    <a:pt x="54356" y="77597"/>
                  </a:cubicBezTo>
                  <a:lnTo>
                    <a:pt x="54356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59" name="Shape 2794"/>
            <p:cNvSpPr>
              <a:spLocks/>
            </p:cNvSpPr>
            <p:nvPr/>
          </p:nvSpPr>
          <p:spPr bwMode="auto">
            <a:xfrm>
              <a:off x="6332347" y="501650"/>
              <a:ext cx="80518" cy="189992"/>
            </a:xfrm>
            <a:custGeom>
              <a:avLst/>
              <a:gdLst>
                <a:gd name="T0" fmla="*/ 0 w 80518"/>
                <a:gd name="T1" fmla="*/ 0 h 189992"/>
                <a:gd name="T2" fmla="*/ 80518 w 80518"/>
                <a:gd name="T3" fmla="*/ 189992 h 189992"/>
              </a:gdLst>
              <a:ahLst/>
              <a:cxnLst>
                <a:cxn ang="0">
                  <a:pos x="41148" y="0"/>
                </a:cxn>
                <a:cxn ang="0">
                  <a:pos x="0" y="36195"/>
                </a:cxn>
                <a:cxn ang="0">
                  <a:pos x="0" y="159766"/>
                </a:cxn>
                <a:cxn ang="0">
                  <a:pos x="45593" y="189992"/>
                </a:cxn>
                <a:cxn ang="0">
                  <a:pos x="67691" y="175895"/>
                </a:cxn>
                <a:cxn ang="0">
                  <a:pos x="80518" y="96647"/>
                </a:cxn>
                <a:cxn ang="0">
                  <a:pos x="66421" y="14605"/>
                </a:cxn>
                <a:cxn ang="0">
                  <a:pos x="41148" y="0"/>
                </a:cxn>
              </a:cxnLst>
              <a:rect l="T0" t="T1" r="T2" b="T3"/>
              <a:pathLst>
                <a:path w="80518" h="189992">
                  <a:moveTo>
                    <a:pt x="41148" y="0"/>
                  </a:moveTo>
                  <a:cubicBezTo>
                    <a:pt x="24511" y="0"/>
                    <a:pt x="10795" y="12065"/>
                    <a:pt x="0" y="36195"/>
                  </a:cubicBezTo>
                  <a:lnTo>
                    <a:pt x="0" y="159766"/>
                  </a:lnTo>
                  <a:cubicBezTo>
                    <a:pt x="14224" y="179959"/>
                    <a:pt x="29464" y="189992"/>
                    <a:pt x="45593" y="189992"/>
                  </a:cubicBezTo>
                  <a:cubicBezTo>
                    <a:pt x="54483" y="189992"/>
                    <a:pt x="61849" y="185293"/>
                    <a:pt x="67691" y="175895"/>
                  </a:cubicBezTo>
                  <a:cubicBezTo>
                    <a:pt x="76200" y="162052"/>
                    <a:pt x="80518" y="135636"/>
                    <a:pt x="80518" y="96647"/>
                  </a:cubicBezTo>
                  <a:cubicBezTo>
                    <a:pt x="80518" y="56642"/>
                    <a:pt x="75819" y="29337"/>
                    <a:pt x="66421" y="14605"/>
                  </a:cubicBezTo>
                  <a:cubicBezTo>
                    <a:pt x="60198" y="4826"/>
                    <a:pt x="51689" y="0"/>
                    <a:pt x="41148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0" name="Shape 2795"/>
            <p:cNvSpPr>
              <a:spLocks/>
            </p:cNvSpPr>
            <p:nvPr/>
          </p:nvSpPr>
          <p:spPr bwMode="auto">
            <a:xfrm>
              <a:off x="3521456" y="488950"/>
              <a:ext cx="71882" cy="210947"/>
            </a:xfrm>
            <a:custGeom>
              <a:avLst/>
              <a:gdLst>
                <a:gd name="T0" fmla="*/ 0 w 71882"/>
                <a:gd name="T1" fmla="*/ 0 h 210947"/>
                <a:gd name="T2" fmla="*/ 71882 w 71882"/>
                <a:gd name="T3" fmla="*/ 210947 h 210947"/>
              </a:gdLst>
              <a:ahLst/>
              <a:cxnLst>
                <a:cxn ang="0">
                  <a:pos x="36449" y="0"/>
                </a:cxn>
                <a:cxn ang="0">
                  <a:pos x="14732" y="9525"/>
                </a:cxn>
                <a:cxn ang="0">
                  <a:pos x="2921" y="47244"/>
                </a:cxn>
                <a:cxn ang="0">
                  <a:pos x="0" y="125349"/>
                </a:cxn>
                <a:cxn ang="0">
                  <a:pos x="3556" y="175006"/>
                </a:cxn>
                <a:cxn ang="0">
                  <a:pos x="15113" y="201676"/>
                </a:cxn>
                <a:cxn ang="0">
                  <a:pos x="35433" y="210947"/>
                </a:cxn>
                <a:cxn ang="0">
                  <a:pos x="54102" y="204724"/>
                </a:cxn>
                <a:cxn ang="0">
                  <a:pos x="66929" y="181229"/>
                </a:cxn>
                <a:cxn ang="0">
                  <a:pos x="71882" y="85979"/>
                </a:cxn>
                <a:cxn ang="0">
                  <a:pos x="67183" y="28194"/>
                </a:cxn>
                <a:cxn ang="0">
                  <a:pos x="53340" y="5207"/>
                </a:cxn>
                <a:cxn ang="0">
                  <a:pos x="36449" y="0"/>
                </a:cxn>
              </a:cxnLst>
              <a:rect l="T0" t="T1" r="T2" b="T3"/>
              <a:pathLst>
                <a:path w="71882" h="210947">
                  <a:moveTo>
                    <a:pt x="36449" y="0"/>
                  </a:moveTo>
                  <a:cubicBezTo>
                    <a:pt x="28067" y="0"/>
                    <a:pt x="20828" y="3175"/>
                    <a:pt x="14732" y="9525"/>
                  </a:cubicBezTo>
                  <a:cubicBezTo>
                    <a:pt x="8763" y="15875"/>
                    <a:pt x="4826" y="28448"/>
                    <a:pt x="2921" y="47244"/>
                  </a:cubicBezTo>
                  <a:cubicBezTo>
                    <a:pt x="1016" y="66040"/>
                    <a:pt x="0" y="92075"/>
                    <a:pt x="0" y="125349"/>
                  </a:cubicBezTo>
                  <a:cubicBezTo>
                    <a:pt x="0" y="143129"/>
                    <a:pt x="1143" y="159639"/>
                    <a:pt x="3556" y="175006"/>
                  </a:cubicBezTo>
                  <a:cubicBezTo>
                    <a:pt x="5334" y="186690"/>
                    <a:pt x="9271" y="195580"/>
                    <a:pt x="15113" y="201676"/>
                  </a:cubicBezTo>
                  <a:cubicBezTo>
                    <a:pt x="21082" y="207899"/>
                    <a:pt x="27813" y="210947"/>
                    <a:pt x="35433" y="210947"/>
                  </a:cubicBezTo>
                  <a:cubicBezTo>
                    <a:pt x="42926" y="210947"/>
                    <a:pt x="49149" y="208788"/>
                    <a:pt x="54102" y="204724"/>
                  </a:cubicBezTo>
                  <a:cubicBezTo>
                    <a:pt x="60452" y="199136"/>
                    <a:pt x="64770" y="191262"/>
                    <a:pt x="66929" y="181229"/>
                  </a:cubicBezTo>
                  <a:cubicBezTo>
                    <a:pt x="70231" y="165481"/>
                    <a:pt x="71882" y="133731"/>
                    <a:pt x="71882" y="85979"/>
                  </a:cubicBezTo>
                  <a:cubicBezTo>
                    <a:pt x="71882" y="57912"/>
                    <a:pt x="70358" y="38608"/>
                    <a:pt x="67183" y="28194"/>
                  </a:cubicBezTo>
                  <a:cubicBezTo>
                    <a:pt x="64008" y="17653"/>
                    <a:pt x="59436" y="10033"/>
                    <a:pt x="53340" y="5207"/>
                  </a:cubicBezTo>
                  <a:cubicBezTo>
                    <a:pt x="49022" y="1778"/>
                    <a:pt x="43434" y="0"/>
                    <a:pt x="36449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1" name="Shape 2796"/>
            <p:cNvSpPr>
              <a:spLocks/>
            </p:cNvSpPr>
            <p:nvPr/>
          </p:nvSpPr>
          <p:spPr bwMode="auto">
            <a:xfrm>
              <a:off x="6592444" y="487426"/>
              <a:ext cx="67437" cy="81788"/>
            </a:xfrm>
            <a:custGeom>
              <a:avLst/>
              <a:gdLst>
                <a:gd name="T0" fmla="*/ 0 w 67437"/>
                <a:gd name="T1" fmla="*/ 0 h 81788"/>
                <a:gd name="T2" fmla="*/ 67437 w 67437"/>
                <a:gd name="T3" fmla="*/ 81788 h 81788"/>
              </a:gdLst>
              <a:ahLst/>
              <a:cxnLst>
                <a:cxn ang="0">
                  <a:pos x="35687" y="0"/>
                </a:cxn>
                <a:cxn ang="0">
                  <a:pos x="14732" y="12700"/>
                </a:cxn>
                <a:cxn ang="0">
                  <a:pos x="0" y="73152"/>
                </a:cxn>
                <a:cxn ang="0">
                  <a:pos x="0" y="81788"/>
                </a:cxn>
                <a:cxn ang="0">
                  <a:pos x="67437" y="81788"/>
                </a:cxn>
                <a:cxn ang="0">
                  <a:pos x="63119" y="27051"/>
                </a:cxn>
                <a:cxn ang="0">
                  <a:pos x="49657" y="4572"/>
                </a:cxn>
                <a:cxn ang="0">
                  <a:pos x="35687" y="0"/>
                </a:cxn>
              </a:cxnLst>
              <a:rect l="T0" t="T1" r="T2" b="T3"/>
              <a:pathLst>
                <a:path w="67437" h="81788">
                  <a:moveTo>
                    <a:pt x="35687" y="0"/>
                  </a:moveTo>
                  <a:cubicBezTo>
                    <a:pt x="27177" y="0"/>
                    <a:pt x="20193" y="4318"/>
                    <a:pt x="14732" y="12700"/>
                  </a:cubicBezTo>
                  <a:cubicBezTo>
                    <a:pt x="4952" y="27432"/>
                    <a:pt x="0" y="47498"/>
                    <a:pt x="0" y="73152"/>
                  </a:cubicBezTo>
                  <a:lnTo>
                    <a:pt x="0" y="81788"/>
                  </a:lnTo>
                  <a:lnTo>
                    <a:pt x="67437" y="81788"/>
                  </a:lnTo>
                  <a:cubicBezTo>
                    <a:pt x="67437" y="55245"/>
                    <a:pt x="66039" y="36957"/>
                    <a:pt x="63119" y="27051"/>
                  </a:cubicBezTo>
                  <a:cubicBezTo>
                    <a:pt x="60198" y="17145"/>
                    <a:pt x="55752" y="9652"/>
                    <a:pt x="49657" y="4572"/>
                  </a:cubicBezTo>
                  <a:cubicBezTo>
                    <a:pt x="46100" y="1524"/>
                    <a:pt x="41528" y="0"/>
                    <a:pt x="35687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2" name="Shape 2797"/>
            <p:cNvSpPr>
              <a:spLocks/>
            </p:cNvSpPr>
            <p:nvPr/>
          </p:nvSpPr>
          <p:spPr bwMode="auto">
            <a:xfrm>
              <a:off x="5961507" y="487426"/>
              <a:ext cx="67437" cy="81788"/>
            </a:xfrm>
            <a:custGeom>
              <a:avLst/>
              <a:gdLst>
                <a:gd name="T0" fmla="*/ 0 w 67437"/>
                <a:gd name="T1" fmla="*/ 0 h 81788"/>
                <a:gd name="T2" fmla="*/ 67437 w 67437"/>
                <a:gd name="T3" fmla="*/ 81788 h 81788"/>
              </a:gdLst>
              <a:ahLst/>
              <a:cxnLst>
                <a:cxn ang="0">
                  <a:pos x="35687" y="0"/>
                </a:cxn>
                <a:cxn ang="0">
                  <a:pos x="14732" y="12700"/>
                </a:cxn>
                <a:cxn ang="0">
                  <a:pos x="0" y="73152"/>
                </a:cxn>
                <a:cxn ang="0">
                  <a:pos x="0" y="81788"/>
                </a:cxn>
                <a:cxn ang="0">
                  <a:pos x="67437" y="81788"/>
                </a:cxn>
                <a:cxn ang="0">
                  <a:pos x="63119" y="27051"/>
                </a:cxn>
                <a:cxn ang="0">
                  <a:pos x="49657" y="4572"/>
                </a:cxn>
                <a:cxn ang="0">
                  <a:pos x="35687" y="0"/>
                </a:cxn>
              </a:cxnLst>
              <a:rect l="T0" t="T1" r="T2" b="T3"/>
              <a:pathLst>
                <a:path w="67437" h="81788">
                  <a:moveTo>
                    <a:pt x="35687" y="0"/>
                  </a:moveTo>
                  <a:cubicBezTo>
                    <a:pt x="27178" y="0"/>
                    <a:pt x="20193" y="4318"/>
                    <a:pt x="14732" y="12700"/>
                  </a:cubicBezTo>
                  <a:cubicBezTo>
                    <a:pt x="4953" y="27432"/>
                    <a:pt x="0" y="47498"/>
                    <a:pt x="0" y="73152"/>
                  </a:cubicBezTo>
                  <a:lnTo>
                    <a:pt x="0" y="81788"/>
                  </a:lnTo>
                  <a:lnTo>
                    <a:pt x="67437" y="81788"/>
                  </a:lnTo>
                  <a:cubicBezTo>
                    <a:pt x="67437" y="55245"/>
                    <a:pt x="66040" y="36957"/>
                    <a:pt x="63119" y="27051"/>
                  </a:cubicBezTo>
                  <a:cubicBezTo>
                    <a:pt x="60198" y="17145"/>
                    <a:pt x="55753" y="9652"/>
                    <a:pt x="49657" y="4572"/>
                  </a:cubicBezTo>
                  <a:cubicBezTo>
                    <a:pt x="46101" y="1524"/>
                    <a:pt x="41529" y="0"/>
                    <a:pt x="35687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3" name="Shape 2798"/>
            <p:cNvSpPr>
              <a:spLocks/>
            </p:cNvSpPr>
            <p:nvPr/>
          </p:nvSpPr>
          <p:spPr bwMode="auto">
            <a:xfrm>
              <a:off x="8707501" y="478282"/>
              <a:ext cx="119253" cy="231775"/>
            </a:xfrm>
            <a:custGeom>
              <a:avLst/>
              <a:gdLst>
                <a:gd name="T0" fmla="*/ 0 w 119253"/>
                <a:gd name="T1" fmla="*/ 0 h 231775"/>
                <a:gd name="T2" fmla="*/ 119253 w 11925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9253" y="0"/>
                </a:cxn>
                <a:cxn ang="0">
                  <a:pos x="119253" y="9144"/>
                </a:cxn>
                <a:cxn ang="0">
                  <a:pos x="94234" y="42926"/>
                </a:cxn>
                <a:cxn ang="0">
                  <a:pos x="94234" y="188341"/>
                </a:cxn>
                <a:cxn ang="0">
                  <a:pos x="99822" y="213487"/>
                </a:cxn>
                <a:cxn ang="0">
                  <a:pos x="119253" y="222504"/>
                </a:cxn>
                <a:cxn ang="0">
                  <a:pos x="11925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050" y="214122"/>
                </a:cxn>
                <a:cxn ang="0">
                  <a:pos x="24765" y="188341"/>
                </a:cxn>
                <a:cxn ang="0">
                  <a:pos x="24765" y="42926"/>
                </a:cxn>
                <a:cxn ang="0">
                  <a:pos x="19304" y="18161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19253" h="231775">
                  <a:moveTo>
                    <a:pt x="0" y="0"/>
                  </a:moveTo>
                  <a:lnTo>
                    <a:pt x="119253" y="0"/>
                  </a:lnTo>
                  <a:lnTo>
                    <a:pt x="119253" y="9144"/>
                  </a:lnTo>
                  <a:cubicBezTo>
                    <a:pt x="102489" y="10414"/>
                    <a:pt x="94234" y="21590"/>
                    <a:pt x="94234" y="42926"/>
                  </a:cubicBezTo>
                  <a:lnTo>
                    <a:pt x="94234" y="188341"/>
                  </a:lnTo>
                  <a:cubicBezTo>
                    <a:pt x="94234" y="199771"/>
                    <a:pt x="96012" y="208153"/>
                    <a:pt x="99822" y="213487"/>
                  </a:cubicBezTo>
                  <a:cubicBezTo>
                    <a:pt x="103505" y="218948"/>
                    <a:pt x="109982" y="221869"/>
                    <a:pt x="119253" y="222504"/>
                  </a:cubicBezTo>
                  <a:lnTo>
                    <a:pt x="11925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8763" y="221869"/>
                    <a:pt x="15113" y="219075"/>
                    <a:pt x="19050" y="214122"/>
                  </a:cubicBezTo>
                  <a:cubicBezTo>
                    <a:pt x="22860" y="209169"/>
                    <a:pt x="24765" y="200533"/>
                    <a:pt x="24765" y="188341"/>
                  </a:cubicBezTo>
                  <a:lnTo>
                    <a:pt x="24765" y="42926"/>
                  </a:lnTo>
                  <a:cubicBezTo>
                    <a:pt x="24765" y="31496"/>
                    <a:pt x="22987" y="23241"/>
                    <a:pt x="19304" y="18161"/>
                  </a:cubicBezTo>
                  <a:cubicBezTo>
                    <a:pt x="15748" y="12954"/>
                    <a:pt x="9271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4" name="Shape 2799"/>
            <p:cNvSpPr>
              <a:spLocks/>
            </p:cNvSpPr>
            <p:nvPr/>
          </p:nvSpPr>
          <p:spPr bwMode="auto">
            <a:xfrm>
              <a:off x="8468360" y="478282"/>
              <a:ext cx="233680" cy="231775"/>
            </a:xfrm>
            <a:custGeom>
              <a:avLst/>
              <a:gdLst>
                <a:gd name="T0" fmla="*/ 0 w 233680"/>
                <a:gd name="T1" fmla="*/ 0 h 231775"/>
                <a:gd name="T2" fmla="*/ 233680 w 233680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202947" y="121031"/>
                </a:cxn>
                <a:cxn ang="0">
                  <a:pos x="233680" y="168783"/>
                </a:cxn>
                <a:cxn ang="0">
                  <a:pos x="206502" y="214630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33680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cubicBezTo>
                    <a:pt x="152147" y="103886"/>
                    <a:pt x="182499" y="109601"/>
                    <a:pt x="202947" y="121031"/>
                  </a:cubicBezTo>
                  <a:cubicBezTo>
                    <a:pt x="223520" y="132588"/>
                    <a:pt x="233680" y="148463"/>
                    <a:pt x="233680" y="168783"/>
                  </a:cubicBezTo>
                  <a:cubicBezTo>
                    <a:pt x="233680" y="187960"/>
                    <a:pt x="224663" y="203200"/>
                    <a:pt x="206502" y="214630"/>
                  </a:cubicBezTo>
                  <a:cubicBezTo>
                    <a:pt x="188341" y="226060"/>
                    <a:pt x="161417" y="231775"/>
                    <a:pt x="125730" y="231775"/>
                  </a:cubicBez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2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5" name="Shape 2800"/>
            <p:cNvSpPr>
              <a:spLocks/>
            </p:cNvSpPr>
            <p:nvPr/>
          </p:nvSpPr>
          <p:spPr bwMode="auto">
            <a:xfrm>
              <a:off x="8208264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6" name="Shape 2801"/>
            <p:cNvSpPr>
              <a:spLocks/>
            </p:cNvSpPr>
            <p:nvPr/>
          </p:nvSpPr>
          <p:spPr bwMode="auto">
            <a:xfrm>
              <a:off x="7711440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8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8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7" name="Shape 2802"/>
            <p:cNvSpPr>
              <a:spLocks/>
            </p:cNvSpPr>
            <p:nvPr/>
          </p:nvSpPr>
          <p:spPr bwMode="auto">
            <a:xfrm>
              <a:off x="7472934" y="478282"/>
              <a:ext cx="233680" cy="231775"/>
            </a:xfrm>
            <a:custGeom>
              <a:avLst/>
              <a:gdLst>
                <a:gd name="T0" fmla="*/ 0 w 233680"/>
                <a:gd name="T1" fmla="*/ 0 h 231775"/>
                <a:gd name="T2" fmla="*/ 233680 w 233680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202947" y="121031"/>
                </a:cxn>
                <a:cxn ang="0">
                  <a:pos x="233680" y="168783"/>
                </a:cxn>
                <a:cxn ang="0">
                  <a:pos x="206502" y="214630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33680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cubicBezTo>
                    <a:pt x="152147" y="103886"/>
                    <a:pt x="182499" y="109601"/>
                    <a:pt x="202947" y="121031"/>
                  </a:cubicBezTo>
                  <a:cubicBezTo>
                    <a:pt x="223520" y="132588"/>
                    <a:pt x="233680" y="148463"/>
                    <a:pt x="233680" y="168783"/>
                  </a:cubicBezTo>
                  <a:cubicBezTo>
                    <a:pt x="233680" y="187960"/>
                    <a:pt x="224663" y="203200"/>
                    <a:pt x="206502" y="214630"/>
                  </a:cubicBezTo>
                  <a:cubicBezTo>
                    <a:pt x="188341" y="226060"/>
                    <a:pt x="161417" y="231775"/>
                    <a:pt x="125730" y="231775"/>
                  </a:cubicBez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2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8" name="Shape 2803"/>
            <p:cNvSpPr>
              <a:spLocks/>
            </p:cNvSpPr>
            <p:nvPr/>
          </p:nvSpPr>
          <p:spPr bwMode="auto">
            <a:xfrm>
              <a:off x="7171944" y="478282"/>
              <a:ext cx="263144" cy="235712"/>
            </a:xfrm>
            <a:custGeom>
              <a:avLst/>
              <a:gdLst>
                <a:gd name="T0" fmla="*/ 0 w 263144"/>
                <a:gd name="T1" fmla="*/ 0 h 235712"/>
                <a:gd name="T2" fmla="*/ 263144 w 263144"/>
                <a:gd name="T3" fmla="*/ 235712 h 235712"/>
              </a:gdLst>
              <a:ahLst/>
              <a:cxnLst>
                <a:cxn ang="0">
                  <a:pos x="58928" y="0"/>
                </a:cxn>
                <a:cxn ang="0">
                  <a:pos x="263144" y="0"/>
                </a:cxn>
                <a:cxn ang="0">
                  <a:pos x="263144" y="9144"/>
                </a:cxn>
                <a:cxn ang="0">
                  <a:pos x="238379" y="40386"/>
                </a:cxn>
                <a:cxn ang="0">
                  <a:pos x="238379" y="189357"/>
                </a:cxn>
                <a:cxn ang="0">
                  <a:pos x="243587" y="214249"/>
                </a:cxn>
                <a:cxn ang="0">
                  <a:pos x="263144" y="222504"/>
                </a:cxn>
                <a:cxn ang="0">
                  <a:pos x="263144" y="231775"/>
                </a:cxn>
                <a:cxn ang="0">
                  <a:pos x="140463" y="231775"/>
                </a:cxn>
                <a:cxn ang="0">
                  <a:pos x="140463" y="222504"/>
                </a:cxn>
                <a:cxn ang="0">
                  <a:pos x="160910" y="216535"/>
                </a:cxn>
                <a:cxn ang="0">
                  <a:pos x="168911" y="190373"/>
                </a:cxn>
                <a:cxn ang="0">
                  <a:pos x="168911" y="15621"/>
                </a:cxn>
                <a:cxn ang="0">
                  <a:pos x="103505" y="15621"/>
                </a:cxn>
                <a:cxn ang="0">
                  <a:pos x="103505" y="116967"/>
                </a:cxn>
                <a:cxn ang="0">
                  <a:pos x="98044" y="192532"/>
                </a:cxn>
                <a:cxn ang="0">
                  <a:pos x="76963" y="224536"/>
                </a:cxn>
                <a:cxn ang="0">
                  <a:pos x="43815" y="235712"/>
                </a:cxn>
                <a:cxn ang="0">
                  <a:pos x="11938" y="223647"/>
                </a:cxn>
                <a:cxn ang="0">
                  <a:pos x="0" y="196088"/>
                </a:cxn>
                <a:cxn ang="0">
                  <a:pos x="8763" y="171450"/>
                </a:cxn>
                <a:cxn ang="0">
                  <a:pos x="31369" y="161798"/>
                </a:cxn>
                <a:cxn ang="0">
                  <a:pos x="57913" y="194056"/>
                </a:cxn>
                <a:cxn ang="0">
                  <a:pos x="63627" y="208661"/>
                </a:cxn>
                <a:cxn ang="0">
                  <a:pos x="80518" y="190627"/>
                </a:cxn>
                <a:cxn ang="0">
                  <a:pos x="86488" y="116967"/>
                </a:cxn>
                <a:cxn ang="0">
                  <a:pos x="86488" y="49657"/>
                </a:cxn>
                <a:cxn ang="0">
                  <a:pos x="80264" y="18415"/>
                </a:cxn>
                <a:cxn ang="0">
                  <a:pos x="58928" y="9144"/>
                </a:cxn>
                <a:cxn ang="0">
                  <a:pos x="58928" y="0"/>
                </a:cxn>
              </a:cxnLst>
              <a:rect l="T0" t="T1" r="T2" b="T3"/>
              <a:pathLst>
                <a:path w="263144" h="235712">
                  <a:moveTo>
                    <a:pt x="58928" y="0"/>
                  </a:moveTo>
                  <a:lnTo>
                    <a:pt x="263144" y="0"/>
                  </a:lnTo>
                  <a:lnTo>
                    <a:pt x="263144" y="9144"/>
                  </a:lnTo>
                  <a:cubicBezTo>
                    <a:pt x="246635" y="9525"/>
                    <a:pt x="238379" y="19939"/>
                    <a:pt x="238379" y="40386"/>
                  </a:cubicBezTo>
                  <a:lnTo>
                    <a:pt x="238379" y="189357"/>
                  </a:lnTo>
                  <a:cubicBezTo>
                    <a:pt x="238379" y="200787"/>
                    <a:pt x="240030" y="209042"/>
                    <a:pt x="243587" y="214249"/>
                  </a:cubicBezTo>
                  <a:cubicBezTo>
                    <a:pt x="247015" y="219456"/>
                    <a:pt x="253492" y="222250"/>
                    <a:pt x="263144" y="222504"/>
                  </a:cubicBezTo>
                  <a:lnTo>
                    <a:pt x="263144" y="231775"/>
                  </a:lnTo>
                  <a:lnTo>
                    <a:pt x="140463" y="231775"/>
                  </a:lnTo>
                  <a:lnTo>
                    <a:pt x="140463" y="222504"/>
                  </a:lnTo>
                  <a:cubicBezTo>
                    <a:pt x="148717" y="222377"/>
                    <a:pt x="155575" y="220345"/>
                    <a:pt x="160910" y="216535"/>
                  </a:cubicBezTo>
                  <a:cubicBezTo>
                    <a:pt x="166243" y="212598"/>
                    <a:pt x="168911" y="203835"/>
                    <a:pt x="168911" y="190373"/>
                  </a:cubicBezTo>
                  <a:lnTo>
                    <a:pt x="168911" y="15621"/>
                  </a:lnTo>
                  <a:lnTo>
                    <a:pt x="103505" y="15621"/>
                  </a:lnTo>
                  <a:lnTo>
                    <a:pt x="103505" y="116967"/>
                  </a:lnTo>
                  <a:cubicBezTo>
                    <a:pt x="103505" y="153543"/>
                    <a:pt x="101727" y="178689"/>
                    <a:pt x="98044" y="192532"/>
                  </a:cubicBezTo>
                  <a:cubicBezTo>
                    <a:pt x="94488" y="206502"/>
                    <a:pt x="87376" y="217170"/>
                    <a:pt x="76963" y="224536"/>
                  </a:cubicBezTo>
                  <a:cubicBezTo>
                    <a:pt x="66675" y="232029"/>
                    <a:pt x="55500" y="235712"/>
                    <a:pt x="43815" y="235712"/>
                  </a:cubicBezTo>
                  <a:cubicBezTo>
                    <a:pt x="30607" y="235712"/>
                    <a:pt x="19939" y="231648"/>
                    <a:pt x="11938" y="223647"/>
                  </a:cubicBezTo>
                  <a:cubicBezTo>
                    <a:pt x="3938" y="215646"/>
                    <a:pt x="0" y="206502"/>
                    <a:pt x="0" y="196088"/>
                  </a:cubicBezTo>
                  <a:cubicBezTo>
                    <a:pt x="0" y="185928"/>
                    <a:pt x="2922" y="177800"/>
                    <a:pt x="8763" y="171450"/>
                  </a:cubicBezTo>
                  <a:cubicBezTo>
                    <a:pt x="14605" y="164973"/>
                    <a:pt x="22225" y="161798"/>
                    <a:pt x="31369" y="161798"/>
                  </a:cubicBezTo>
                  <a:cubicBezTo>
                    <a:pt x="49150" y="161798"/>
                    <a:pt x="57913" y="172593"/>
                    <a:pt x="57913" y="194056"/>
                  </a:cubicBezTo>
                  <a:cubicBezTo>
                    <a:pt x="57913" y="203835"/>
                    <a:pt x="59817" y="208661"/>
                    <a:pt x="63627" y="208661"/>
                  </a:cubicBezTo>
                  <a:cubicBezTo>
                    <a:pt x="70866" y="208661"/>
                    <a:pt x="76581" y="202692"/>
                    <a:pt x="80518" y="190627"/>
                  </a:cubicBezTo>
                  <a:cubicBezTo>
                    <a:pt x="84455" y="178562"/>
                    <a:pt x="86488" y="154051"/>
                    <a:pt x="86488" y="116967"/>
                  </a:cubicBezTo>
                  <a:lnTo>
                    <a:pt x="86488" y="49657"/>
                  </a:lnTo>
                  <a:cubicBezTo>
                    <a:pt x="86488" y="34417"/>
                    <a:pt x="84328" y="24003"/>
                    <a:pt x="80264" y="18415"/>
                  </a:cubicBezTo>
                  <a:cubicBezTo>
                    <a:pt x="76074" y="12700"/>
                    <a:pt x="68962" y="9652"/>
                    <a:pt x="58928" y="9144"/>
                  </a:cubicBezTo>
                  <a:lnTo>
                    <a:pt x="58928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69" name="Shape 2804"/>
            <p:cNvSpPr>
              <a:spLocks/>
            </p:cNvSpPr>
            <p:nvPr/>
          </p:nvSpPr>
          <p:spPr bwMode="auto">
            <a:xfrm>
              <a:off x="6930771" y="478282"/>
              <a:ext cx="244856" cy="341249"/>
            </a:xfrm>
            <a:custGeom>
              <a:avLst/>
              <a:gdLst>
                <a:gd name="T0" fmla="*/ 0 w 244856"/>
                <a:gd name="T1" fmla="*/ 0 h 341249"/>
                <a:gd name="T2" fmla="*/ 244856 w 244856"/>
                <a:gd name="T3" fmla="*/ 341249 h 341249"/>
              </a:gdLst>
              <a:ahLst/>
              <a:cxnLst>
                <a:cxn ang="0">
                  <a:pos x="0" y="0"/>
                </a:cxn>
                <a:cxn ang="0">
                  <a:pos x="123190" y="0"/>
                </a:cxn>
                <a:cxn ang="0">
                  <a:pos x="123190" y="9144"/>
                </a:cxn>
                <a:cxn ang="0">
                  <a:pos x="106173" y="13970"/>
                </a:cxn>
                <a:cxn ang="0">
                  <a:pos x="101092" y="24130"/>
                </a:cxn>
                <a:cxn ang="0">
                  <a:pos x="113538" y="61214"/>
                </a:cxn>
                <a:cxn ang="0">
                  <a:pos x="153162" y="151892"/>
                </a:cxn>
                <a:cxn ang="0">
                  <a:pos x="180213" y="81788"/>
                </a:cxn>
                <a:cxn ang="0">
                  <a:pos x="194818" y="29718"/>
                </a:cxn>
                <a:cxn ang="0">
                  <a:pos x="188723" y="15113"/>
                </a:cxn>
                <a:cxn ang="0">
                  <a:pos x="167260" y="9144"/>
                </a:cxn>
                <a:cxn ang="0">
                  <a:pos x="167260" y="0"/>
                </a:cxn>
                <a:cxn ang="0">
                  <a:pos x="244856" y="0"/>
                </a:cxn>
                <a:cxn ang="0">
                  <a:pos x="244856" y="9144"/>
                </a:cxn>
                <a:cxn ang="0">
                  <a:pos x="226314" y="18034"/>
                </a:cxn>
                <a:cxn ang="0">
                  <a:pos x="202311" y="69469"/>
                </a:cxn>
                <a:cxn ang="0">
                  <a:pos x="136144" y="241173"/>
                </a:cxn>
                <a:cxn ang="0">
                  <a:pos x="98934" y="320421"/>
                </a:cxn>
                <a:cxn ang="0">
                  <a:pos x="56007" y="341249"/>
                </a:cxn>
                <a:cxn ang="0">
                  <a:pos x="22733" y="329438"/>
                </a:cxn>
                <a:cxn ang="0">
                  <a:pos x="9906" y="301117"/>
                </a:cxn>
                <a:cxn ang="0">
                  <a:pos x="18797" y="277368"/>
                </a:cxn>
                <a:cxn ang="0">
                  <a:pos x="40386" y="267970"/>
                </a:cxn>
                <a:cxn ang="0">
                  <a:pos x="60452" y="275844"/>
                </a:cxn>
                <a:cxn ang="0">
                  <a:pos x="68199" y="300355"/>
                </a:cxn>
                <a:cxn ang="0">
                  <a:pos x="70486" y="312547"/>
                </a:cxn>
                <a:cxn ang="0">
                  <a:pos x="76073" y="315214"/>
                </a:cxn>
                <a:cxn ang="0">
                  <a:pos x="88773" y="308102"/>
                </a:cxn>
                <a:cxn ang="0">
                  <a:pos x="112014" y="260477"/>
                </a:cxn>
                <a:cxn ang="0">
                  <a:pos x="119253" y="241173"/>
                </a:cxn>
                <a:cxn ang="0">
                  <a:pos x="44450" y="69469"/>
                </a:cxn>
                <a:cxn ang="0">
                  <a:pos x="19558" y="21590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44856" h="341249">
                  <a:moveTo>
                    <a:pt x="0" y="0"/>
                  </a:moveTo>
                  <a:lnTo>
                    <a:pt x="123190" y="0"/>
                  </a:lnTo>
                  <a:lnTo>
                    <a:pt x="123190" y="9144"/>
                  </a:lnTo>
                  <a:cubicBezTo>
                    <a:pt x="115062" y="9525"/>
                    <a:pt x="109474" y="11049"/>
                    <a:pt x="106173" y="13970"/>
                  </a:cubicBezTo>
                  <a:cubicBezTo>
                    <a:pt x="102743" y="16764"/>
                    <a:pt x="101092" y="20066"/>
                    <a:pt x="101092" y="24130"/>
                  </a:cubicBezTo>
                  <a:cubicBezTo>
                    <a:pt x="101092" y="30353"/>
                    <a:pt x="105284" y="42799"/>
                    <a:pt x="113538" y="61214"/>
                  </a:cubicBezTo>
                  <a:lnTo>
                    <a:pt x="153162" y="151892"/>
                  </a:lnTo>
                  <a:lnTo>
                    <a:pt x="180213" y="81788"/>
                  </a:lnTo>
                  <a:cubicBezTo>
                    <a:pt x="189992" y="56896"/>
                    <a:pt x="194818" y="39497"/>
                    <a:pt x="194818" y="29718"/>
                  </a:cubicBezTo>
                  <a:cubicBezTo>
                    <a:pt x="194818" y="23622"/>
                    <a:pt x="192786" y="18796"/>
                    <a:pt x="188723" y="15113"/>
                  </a:cubicBezTo>
                  <a:cubicBezTo>
                    <a:pt x="184659" y="11557"/>
                    <a:pt x="177547" y="9525"/>
                    <a:pt x="167260" y="9144"/>
                  </a:cubicBezTo>
                  <a:lnTo>
                    <a:pt x="167260" y="0"/>
                  </a:lnTo>
                  <a:lnTo>
                    <a:pt x="244856" y="0"/>
                  </a:lnTo>
                  <a:lnTo>
                    <a:pt x="244856" y="9144"/>
                  </a:lnTo>
                  <a:cubicBezTo>
                    <a:pt x="237236" y="10033"/>
                    <a:pt x="231140" y="12954"/>
                    <a:pt x="226314" y="18034"/>
                  </a:cubicBezTo>
                  <a:cubicBezTo>
                    <a:pt x="221488" y="22987"/>
                    <a:pt x="213487" y="40132"/>
                    <a:pt x="202311" y="69469"/>
                  </a:cubicBezTo>
                  <a:lnTo>
                    <a:pt x="136144" y="241173"/>
                  </a:lnTo>
                  <a:cubicBezTo>
                    <a:pt x="119380" y="284099"/>
                    <a:pt x="107061" y="310515"/>
                    <a:pt x="98934" y="320421"/>
                  </a:cubicBezTo>
                  <a:cubicBezTo>
                    <a:pt x="87503" y="334264"/>
                    <a:pt x="73279" y="341249"/>
                    <a:pt x="56007" y="341249"/>
                  </a:cubicBezTo>
                  <a:cubicBezTo>
                    <a:pt x="42291" y="341249"/>
                    <a:pt x="31242" y="337312"/>
                    <a:pt x="22733" y="329438"/>
                  </a:cubicBezTo>
                  <a:cubicBezTo>
                    <a:pt x="14224" y="321691"/>
                    <a:pt x="9906" y="312166"/>
                    <a:pt x="9906" y="301117"/>
                  </a:cubicBezTo>
                  <a:cubicBezTo>
                    <a:pt x="9906" y="291592"/>
                    <a:pt x="12954" y="283591"/>
                    <a:pt x="18797" y="277368"/>
                  </a:cubicBezTo>
                  <a:cubicBezTo>
                    <a:pt x="24638" y="271018"/>
                    <a:pt x="31877" y="267970"/>
                    <a:pt x="40386" y="267970"/>
                  </a:cubicBezTo>
                  <a:cubicBezTo>
                    <a:pt x="48641" y="267970"/>
                    <a:pt x="55373" y="270510"/>
                    <a:pt x="60452" y="275844"/>
                  </a:cubicBezTo>
                  <a:cubicBezTo>
                    <a:pt x="65405" y="281178"/>
                    <a:pt x="68073" y="289306"/>
                    <a:pt x="68199" y="300355"/>
                  </a:cubicBezTo>
                  <a:cubicBezTo>
                    <a:pt x="68326" y="306705"/>
                    <a:pt x="69088" y="310642"/>
                    <a:pt x="70486" y="312547"/>
                  </a:cubicBezTo>
                  <a:cubicBezTo>
                    <a:pt x="71755" y="314325"/>
                    <a:pt x="73661" y="315214"/>
                    <a:pt x="76073" y="315214"/>
                  </a:cubicBezTo>
                  <a:cubicBezTo>
                    <a:pt x="80137" y="315214"/>
                    <a:pt x="84328" y="312801"/>
                    <a:pt x="88773" y="308102"/>
                  </a:cubicBezTo>
                  <a:cubicBezTo>
                    <a:pt x="95377" y="301117"/>
                    <a:pt x="103124" y="285242"/>
                    <a:pt x="112014" y="260477"/>
                  </a:cubicBezTo>
                  <a:lnTo>
                    <a:pt x="119253" y="241173"/>
                  </a:lnTo>
                  <a:lnTo>
                    <a:pt x="44450" y="69469"/>
                  </a:lnTo>
                  <a:cubicBezTo>
                    <a:pt x="33148" y="43434"/>
                    <a:pt x="24892" y="27559"/>
                    <a:pt x="19558" y="21590"/>
                  </a:cubicBezTo>
                  <a:cubicBezTo>
                    <a:pt x="14098" y="15621"/>
                    <a:pt x="7620" y="11557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0" name="Shape 2805"/>
            <p:cNvSpPr>
              <a:spLocks/>
            </p:cNvSpPr>
            <p:nvPr/>
          </p:nvSpPr>
          <p:spPr bwMode="auto">
            <a:xfrm>
              <a:off x="5738749" y="478282"/>
              <a:ext cx="119253" cy="231775"/>
            </a:xfrm>
            <a:custGeom>
              <a:avLst/>
              <a:gdLst>
                <a:gd name="T0" fmla="*/ 0 w 119253"/>
                <a:gd name="T1" fmla="*/ 0 h 231775"/>
                <a:gd name="T2" fmla="*/ 119253 w 11925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9253" y="0"/>
                </a:cxn>
                <a:cxn ang="0">
                  <a:pos x="119253" y="9144"/>
                </a:cxn>
                <a:cxn ang="0">
                  <a:pos x="94234" y="42926"/>
                </a:cxn>
                <a:cxn ang="0">
                  <a:pos x="94234" y="188341"/>
                </a:cxn>
                <a:cxn ang="0">
                  <a:pos x="99822" y="213487"/>
                </a:cxn>
                <a:cxn ang="0">
                  <a:pos x="119253" y="222504"/>
                </a:cxn>
                <a:cxn ang="0">
                  <a:pos x="11925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050" y="214122"/>
                </a:cxn>
                <a:cxn ang="0">
                  <a:pos x="24765" y="188341"/>
                </a:cxn>
                <a:cxn ang="0">
                  <a:pos x="24765" y="42926"/>
                </a:cxn>
                <a:cxn ang="0">
                  <a:pos x="19304" y="18161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119253" h="231775">
                  <a:moveTo>
                    <a:pt x="0" y="0"/>
                  </a:moveTo>
                  <a:lnTo>
                    <a:pt x="119253" y="0"/>
                  </a:lnTo>
                  <a:lnTo>
                    <a:pt x="119253" y="9144"/>
                  </a:lnTo>
                  <a:cubicBezTo>
                    <a:pt x="102489" y="10414"/>
                    <a:pt x="94234" y="21590"/>
                    <a:pt x="94234" y="42926"/>
                  </a:cubicBezTo>
                  <a:lnTo>
                    <a:pt x="94234" y="188341"/>
                  </a:lnTo>
                  <a:cubicBezTo>
                    <a:pt x="94234" y="199771"/>
                    <a:pt x="96012" y="208153"/>
                    <a:pt x="99822" y="213487"/>
                  </a:cubicBezTo>
                  <a:cubicBezTo>
                    <a:pt x="103505" y="218948"/>
                    <a:pt x="109982" y="221869"/>
                    <a:pt x="119253" y="222504"/>
                  </a:cubicBezTo>
                  <a:lnTo>
                    <a:pt x="11925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8763" y="221869"/>
                    <a:pt x="15113" y="219075"/>
                    <a:pt x="19050" y="214122"/>
                  </a:cubicBezTo>
                  <a:cubicBezTo>
                    <a:pt x="22860" y="209169"/>
                    <a:pt x="24765" y="200533"/>
                    <a:pt x="24765" y="188341"/>
                  </a:cubicBezTo>
                  <a:lnTo>
                    <a:pt x="24765" y="42926"/>
                  </a:lnTo>
                  <a:cubicBezTo>
                    <a:pt x="24765" y="31496"/>
                    <a:pt x="22987" y="23241"/>
                    <a:pt x="19304" y="18161"/>
                  </a:cubicBezTo>
                  <a:cubicBezTo>
                    <a:pt x="15748" y="12954"/>
                    <a:pt x="9271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1" name="Shape 2806"/>
            <p:cNvSpPr>
              <a:spLocks/>
            </p:cNvSpPr>
            <p:nvPr/>
          </p:nvSpPr>
          <p:spPr bwMode="auto">
            <a:xfrm>
              <a:off x="5499608" y="478282"/>
              <a:ext cx="233680" cy="231775"/>
            </a:xfrm>
            <a:custGeom>
              <a:avLst/>
              <a:gdLst>
                <a:gd name="T0" fmla="*/ 0 w 233680"/>
                <a:gd name="T1" fmla="*/ 0 h 231775"/>
                <a:gd name="T2" fmla="*/ 233680 w 233680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8491" y="0"/>
                </a:cxn>
                <a:cxn ang="0">
                  <a:pos x="118491" y="9144"/>
                </a:cxn>
                <a:cxn ang="0">
                  <a:pos x="98806" y="19431"/>
                </a:cxn>
                <a:cxn ang="0">
                  <a:pos x="93980" y="48641"/>
                </a:cxn>
                <a:cxn ang="0">
                  <a:pos x="93980" y="103886"/>
                </a:cxn>
                <a:cxn ang="0">
                  <a:pos x="111760" y="103886"/>
                </a:cxn>
                <a:cxn ang="0">
                  <a:pos x="202946" y="121031"/>
                </a:cxn>
                <a:cxn ang="0">
                  <a:pos x="233680" y="168783"/>
                </a:cxn>
                <a:cxn ang="0">
                  <a:pos x="206502" y="214630"/>
                </a:cxn>
                <a:cxn ang="0">
                  <a:pos x="125730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19558" y="212979"/>
                </a:cxn>
                <a:cxn ang="0">
                  <a:pos x="24638" y="185166"/>
                </a:cxn>
                <a:cxn ang="0">
                  <a:pos x="24638" y="45085"/>
                </a:cxn>
                <a:cxn ang="0">
                  <a:pos x="19304" y="18923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33680" h="231775">
                  <a:moveTo>
                    <a:pt x="0" y="0"/>
                  </a:moveTo>
                  <a:lnTo>
                    <a:pt x="118491" y="0"/>
                  </a:lnTo>
                  <a:lnTo>
                    <a:pt x="118491" y="9144"/>
                  </a:lnTo>
                  <a:cubicBezTo>
                    <a:pt x="108585" y="10668"/>
                    <a:pt x="101981" y="14097"/>
                    <a:pt x="98806" y="19431"/>
                  </a:cubicBezTo>
                  <a:cubicBezTo>
                    <a:pt x="95631" y="24892"/>
                    <a:pt x="93980" y="34544"/>
                    <a:pt x="93980" y="48641"/>
                  </a:cubicBezTo>
                  <a:lnTo>
                    <a:pt x="93980" y="103886"/>
                  </a:lnTo>
                  <a:lnTo>
                    <a:pt x="111760" y="103886"/>
                  </a:lnTo>
                  <a:cubicBezTo>
                    <a:pt x="152146" y="103886"/>
                    <a:pt x="182499" y="109601"/>
                    <a:pt x="202946" y="121031"/>
                  </a:cubicBezTo>
                  <a:cubicBezTo>
                    <a:pt x="223520" y="132588"/>
                    <a:pt x="233680" y="148463"/>
                    <a:pt x="233680" y="168783"/>
                  </a:cubicBezTo>
                  <a:cubicBezTo>
                    <a:pt x="233680" y="187960"/>
                    <a:pt x="224663" y="203200"/>
                    <a:pt x="206502" y="214630"/>
                  </a:cubicBezTo>
                  <a:cubicBezTo>
                    <a:pt x="188341" y="226060"/>
                    <a:pt x="161417" y="231775"/>
                    <a:pt x="125730" y="231775"/>
                  </a:cubicBezTo>
                  <a:lnTo>
                    <a:pt x="0" y="231775"/>
                  </a:lnTo>
                  <a:lnTo>
                    <a:pt x="0" y="222504"/>
                  </a:lnTo>
                  <a:cubicBezTo>
                    <a:pt x="9652" y="221234"/>
                    <a:pt x="16129" y="218059"/>
                    <a:pt x="19558" y="212979"/>
                  </a:cubicBezTo>
                  <a:cubicBezTo>
                    <a:pt x="22860" y="208026"/>
                    <a:pt x="24638" y="198628"/>
                    <a:pt x="24638" y="185166"/>
                  </a:cubicBezTo>
                  <a:lnTo>
                    <a:pt x="24638" y="45085"/>
                  </a:lnTo>
                  <a:cubicBezTo>
                    <a:pt x="24638" y="32639"/>
                    <a:pt x="22860" y="23876"/>
                    <a:pt x="19304" y="18923"/>
                  </a:cubicBezTo>
                  <a:cubicBezTo>
                    <a:pt x="15748" y="13970"/>
                    <a:pt x="9271" y="10668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2" name="Shape 2807"/>
            <p:cNvSpPr>
              <a:spLocks/>
            </p:cNvSpPr>
            <p:nvPr/>
          </p:nvSpPr>
          <p:spPr bwMode="auto">
            <a:xfrm>
              <a:off x="5239512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3" name="Shape 2808"/>
            <p:cNvSpPr>
              <a:spLocks/>
            </p:cNvSpPr>
            <p:nvPr/>
          </p:nvSpPr>
          <p:spPr bwMode="auto">
            <a:xfrm>
              <a:off x="4980051" y="478282"/>
              <a:ext cx="244856" cy="341249"/>
            </a:xfrm>
            <a:custGeom>
              <a:avLst/>
              <a:gdLst>
                <a:gd name="T0" fmla="*/ 0 w 244856"/>
                <a:gd name="T1" fmla="*/ 0 h 341249"/>
                <a:gd name="T2" fmla="*/ 244856 w 244856"/>
                <a:gd name="T3" fmla="*/ 341249 h 341249"/>
              </a:gdLst>
              <a:ahLst/>
              <a:cxnLst>
                <a:cxn ang="0">
                  <a:pos x="0" y="0"/>
                </a:cxn>
                <a:cxn ang="0">
                  <a:pos x="123190" y="0"/>
                </a:cxn>
                <a:cxn ang="0">
                  <a:pos x="123190" y="9144"/>
                </a:cxn>
                <a:cxn ang="0">
                  <a:pos x="106172" y="13970"/>
                </a:cxn>
                <a:cxn ang="0">
                  <a:pos x="101092" y="24130"/>
                </a:cxn>
                <a:cxn ang="0">
                  <a:pos x="113538" y="61214"/>
                </a:cxn>
                <a:cxn ang="0">
                  <a:pos x="153162" y="151892"/>
                </a:cxn>
                <a:cxn ang="0">
                  <a:pos x="180213" y="81788"/>
                </a:cxn>
                <a:cxn ang="0">
                  <a:pos x="194818" y="29718"/>
                </a:cxn>
                <a:cxn ang="0">
                  <a:pos x="188722" y="15113"/>
                </a:cxn>
                <a:cxn ang="0">
                  <a:pos x="167259" y="9144"/>
                </a:cxn>
                <a:cxn ang="0">
                  <a:pos x="167259" y="0"/>
                </a:cxn>
                <a:cxn ang="0">
                  <a:pos x="244856" y="0"/>
                </a:cxn>
                <a:cxn ang="0">
                  <a:pos x="244856" y="9144"/>
                </a:cxn>
                <a:cxn ang="0">
                  <a:pos x="226314" y="18034"/>
                </a:cxn>
                <a:cxn ang="0">
                  <a:pos x="202311" y="69469"/>
                </a:cxn>
                <a:cxn ang="0">
                  <a:pos x="136144" y="241173"/>
                </a:cxn>
                <a:cxn ang="0">
                  <a:pos x="98933" y="320421"/>
                </a:cxn>
                <a:cxn ang="0">
                  <a:pos x="56007" y="341249"/>
                </a:cxn>
                <a:cxn ang="0">
                  <a:pos x="22733" y="329438"/>
                </a:cxn>
                <a:cxn ang="0">
                  <a:pos x="9906" y="301117"/>
                </a:cxn>
                <a:cxn ang="0">
                  <a:pos x="18796" y="277368"/>
                </a:cxn>
                <a:cxn ang="0">
                  <a:pos x="40386" y="267970"/>
                </a:cxn>
                <a:cxn ang="0">
                  <a:pos x="60452" y="275844"/>
                </a:cxn>
                <a:cxn ang="0">
                  <a:pos x="68199" y="300355"/>
                </a:cxn>
                <a:cxn ang="0">
                  <a:pos x="70485" y="312547"/>
                </a:cxn>
                <a:cxn ang="0">
                  <a:pos x="76073" y="315214"/>
                </a:cxn>
                <a:cxn ang="0">
                  <a:pos x="88773" y="308102"/>
                </a:cxn>
                <a:cxn ang="0">
                  <a:pos x="112014" y="260477"/>
                </a:cxn>
                <a:cxn ang="0">
                  <a:pos x="119253" y="241173"/>
                </a:cxn>
                <a:cxn ang="0">
                  <a:pos x="44450" y="69469"/>
                </a:cxn>
                <a:cxn ang="0">
                  <a:pos x="19558" y="21590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44856" h="341249">
                  <a:moveTo>
                    <a:pt x="0" y="0"/>
                  </a:moveTo>
                  <a:lnTo>
                    <a:pt x="123190" y="0"/>
                  </a:lnTo>
                  <a:lnTo>
                    <a:pt x="123190" y="9144"/>
                  </a:lnTo>
                  <a:cubicBezTo>
                    <a:pt x="115062" y="9525"/>
                    <a:pt x="109474" y="11049"/>
                    <a:pt x="106172" y="13970"/>
                  </a:cubicBezTo>
                  <a:cubicBezTo>
                    <a:pt x="102743" y="16764"/>
                    <a:pt x="101092" y="20066"/>
                    <a:pt x="101092" y="24130"/>
                  </a:cubicBezTo>
                  <a:cubicBezTo>
                    <a:pt x="101092" y="30353"/>
                    <a:pt x="105283" y="42799"/>
                    <a:pt x="113538" y="61214"/>
                  </a:cubicBezTo>
                  <a:lnTo>
                    <a:pt x="153162" y="151892"/>
                  </a:lnTo>
                  <a:lnTo>
                    <a:pt x="180213" y="81788"/>
                  </a:lnTo>
                  <a:cubicBezTo>
                    <a:pt x="189992" y="56896"/>
                    <a:pt x="194818" y="39497"/>
                    <a:pt x="194818" y="29718"/>
                  </a:cubicBezTo>
                  <a:cubicBezTo>
                    <a:pt x="194818" y="23622"/>
                    <a:pt x="192786" y="18796"/>
                    <a:pt x="188722" y="15113"/>
                  </a:cubicBezTo>
                  <a:cubicBezTo>
                    <a:pt x="184658" y="11557"/>
                    <a:pt x="177546" y="9525"/>
                    <a:pt x="167259" y="9144"/>
                  </a:cubicBezTo>
                  <a:lnTo>
                    <a:pt x="167259" y="0"/>
                  </a:lnTo>
                  <a:lnTo>
                    <a:pt x="244856" y="0"/>
                  </a:lnTo>
                  <a:lnTo>
                    <a:pt x="244856" y="9144"/>
                  </a:lnTo>
                  <a:cubicBezTo>
                    <a:pt x="237236" y="10033"/>
                    <a:pt x="231140" y="12954"/>
                    <a:pt x="226314" y="18034"/>
                  </a:cubicBezTo>
                  <a:cubicBezTo>
                    <a:pt x="221488" y="22987"/>
                    <a:pt x="213487" y="40132"/>
                    <a:pt x="202311" y="69469"/>
                  </a:cubicBezTo>
                  <a:lnTo>
                    <a:pt x="136144" y="241173"/>
                  </a:lnTo>
                  <a:cubicBezTo>
                    <a:pt x="119380" y="284099"/>
                    <a:pt x="107061" y="310515"/>
                    <a:pt x="98933" y="320421"/>
                  </a:cubicBezTo>
                  <a:cubicBezTo>
                    <a:pt x="87503" y="334264"/>
                    <a:pt x="73279" y="341249"/>
                    <a:pt x="56007" y="341249"/>
                  </a:cubicBezTo>
                  <a:cubicBezTo>
                    <a:pt x="42291" y="341249"/>
                    <a:pt x="31242" y="337312"/>
                    <a:pt x="22733" y="329438"/>
                  </a:cubicBezTo>
                  <a:cubicBezTo>
                    <a:pt x="14224" y="321691"/>
                    <a:pt x="9906" y="312166"/>
                    <a:pt x="9906" y="301117"/>
                  </a:cubicBezTo>
                  <a:cubicBezTo>
                    <a:pt x="9906" y="291592"/>
                    <a:pt x="12954" y="283591"/>
                    <a:pt x="18796" y="277368"/>
                  </a:cubicBezTo>
                  <a:cubicBezTo>
                    <a:pt x="24638" y="271018"/>
                    <a:pt x="31877" y="267970"/>
                    <a:pt x="40386" y="267970"/>
                  </a:cubicBezTo>
                  <a:cubicBezTo>
                    <a:pt x="48641" y="267970"/>
                    <a:pt x="55372" y="270510"/>
                    <a:pt x="60452" y="275844"/>
                  </a:cubicBezTo>
                  <a:cubicBezTo>
                    <a:pt x="65405" y="281178"/>
                    <a:pt x="68072" y="289306"/>
                    <a:pt x="68199" y="300355"/>
                  </a:cubicBezTo>
                  <a:cubicBezTo>
                    <a:pt x="68326" y="306705"/>
                    <a:pt x="69088" y="310642"/>
                    <a:pt x="70485" y="312547"/>
                  </a:cubicBezTo>
                  <a:cubicBezTo>
                    <a:pt x="71755" y="314325"/>
                    <a:pt x="73660" y="315214"/>
                    <a:pt x="76073" y="315214"/>
                  </a:cubicBezTo>
                  <a:cubicBezTo>
                    <a:pt x="80137" y="315214"/>
                    <a:pt x="84328" y="312801"/>
                    <a:pt x="88773" y="308102"/>
                  </a:cubicBezTo>
                  <a:cubicBezTo>
                    <a:pt x="95377" y="301117"/>
                    <a:pt x="103124" y="285242"/>
                    <a:pt x="112014" y="260477"/>
                  </a:cubicBezTo>
                  <a:lnTo>
                    <a:pt x="119253" y="241173"/>
                  </a:lnTo>
                  <a:lnTo>
                    <a:pt x="44450" y="69469"/>
                  </a:lnTo>
                  <a:cubicBezTo>
                    <a:pt x="33147" y="43434"/>
                    <a:pt x="24892" y="27559"/>
                    <a:pt x="19558" y="21590"/>
                  </a:cubicBezTo>
                  <a:cubicBezTo>
                    <a:pt x="14097" y="15621"/>
                    <a:pt x="7620" y="11557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4" name="Shape 2809"/>
            <p:cNvSpPr>
              <a:spLocks/>
            </p:cNvSpPr>
            <p:nvPr/>
          </p:nvSpPr>
          <p:spPr bwMode="auto">
            <a:xfrm>
              <a:off x="4700651" y="478282"/>
              <a:ext cx="257175" cy="231775"/>
            </a:xfrm>
            <a:custGeom>
              <a:avLst/>
              <a:gdLst>
                <a:gd name="T0" fmla="*/ 0 w 257175"/>
                <a:gd name="T1" fmla="*/ 0 h 231775"/>
                <a:gd name="T2" fmla="*/ 257175 w 257175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7983" y="0"/>
                </a:cxn>
                <a:cxn ang="0">
                  <a:pos x="117983" y="9144"/>
                </a:cxn>
                <a:cxn ang="0">
                  <a:pos x="100457" y="15621"/>
                </a:cxn>
                <a:cxn ang="0">
                  <a:pos x="95377" y="42672"/>
                </a:cxn>
                <a:cxn ang="0">
                  <a:pos x="95377" y="103886"/>
                </a:cxn>
                <a:cxn ang="0">
                  <a:pos x="161798" y="103886"/>
                </a:cxn>
                <a:cxn ang="0">
                  <a:pos x="161798" y="42672"/>
                </a:cxn>
                <a:cxn ang="0">
                  <a:pos x="158115" y="17272"/>
                </a:cxn>
                <a:cxn ang="0">
                  <a:pos x="139446" y="9144"/>
                </a:cxn>
                <a:cxn ang="0">
                  <a:pos x="139446" y="0"/>
                </a:cxn>
                <a:cxn ang="0">
                  <a:pos x="257175" y="0"/>
                </a:cxn>
                <a:cxn ang="0">
                  <a:pos x="257175" y="9144"/>
                </a:cxn>
                <a:cxn ang="0">
                  <a:pos x="236982" y="16256"/>
                </a:cxn>
                <a:cxn ang="0">
                  <a:pos x="231140" y="39878"/>
                </a:cxn>
                <a:cxn ang="0">
                  <a:pos x="231140" y="187325"/>
                </a:cxn>
                <a:cxn ang="0">
                  <a:pos x="236855" y="215646"/>
                </a:cxn>
                <a:cxn ang="0">
                  <a:pos x="257175" y="222504"/>
                </a:cxn>
                <a:cxn ang="0">
                  <a:pos x="257175" y="231775"/>
                </a:cxn>
                <a:cxn ang="0">
                  <a:pos x="139446" y="231775"/>
                </a:cxn>
                <a:cxn ang="0">
                  <a:pos x="139446" y="222504"/>
                </a:cxn>
                <a:cxn ang="0">
                  <a:pos x="156845" y="216789"/>
                </a:cxn>
                <a:cxn ang="0">
                  <a:pos x="161798" y="189103"/>
                </a:cxn>
                <a:cxn ang="0">
                  <a:pos x="161798" y="119507"/>
                </a:cxn>
                <a:cxn ang="0">
                  <a:pos x="95377" y="119507"/>
                </a:cxn>
                <a:cxn ang="0">
                  <a:pos x="95377" y="187325"/>
                </a:cxn>
                <a:cxn ang="0">
                  <a:pos x="100457" y="216027"/>
                </a:cxn>
                <a:cxn ang="0">
                  <a:pos x="117983" y="222504"/>
                </a:cxn>
                <a:cxn ang="0">
                  <a:pos x="11798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193" y="215265"/>
                </a:cxn>
                <a:cxn ang="0">
                  <a:pos x="26035" y="187325"/>
                </a:cxn>
                <a:cxn ang="0">
                  <a:pos x="26035" y="45085"/>
                </a:cxn>
                <a:cxn ang="0">
                  <a:pos x="20320" y="16256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57175" h="231775">
                  <a:moveTo>
                    <a:pt x="0" y="0"/>
                  </a:moveTo>
                  <a:lnTo>
                    <a:pt x="117983" y="0"/>
                  </a:lnTo>
                  <a:lnTo>
                    <a:pt x="117983" y="9144"/>
                  </a:lnTo>
                  <a:cubicBezTo>
                    <a:pt x="109728" y="9525"/>
                    <a:pt x="103886" y="11684"/>
                    <a:pt x="100457" y="15621"/>
                  </a:cubicBezTo>
                  <a:cubicBezTo>
                    <a:pt x="97028" y="19558"/>
                    <a:pt x="95377" y="28575"/>
                    <a:pt x="95377" y="42672"/>
                  </a:cubicBezTo>
                  <a:lnTo>
                    <a:pt x="95377" y="103886"/>
                  </a:lnTo>
                  <a:lnTo>
                    <a:pt x="161798" y="103886"/>
                  </a:lnTo>
                  <a:lnTo>
                    <a:pt x="161798" y="42672"/>
                  </a:lnTo>
                  <a:cubicBezTo>
                    <a:pt x="161798" y="31115"/>
                    <a:pt x="160528" y="22606"/>
                    <a:pt x="158115" y="17272"/>
                  </a:cubicBezTo>
                  <a:cubicBezTo>
                    <a:pt x="155575" y="11938"/>
                    <a:pt x="149352" y="9144"/>
                    <a:pt x="139446" y="9144"/>
                  </a:cubicBezTo>
                  <a:lnTo>
                    <a:pt x="139446" y="0"/>
                  </a:lnTo>
                  <a:lnTo>
                    <a:pt x="257175" y="0"/>
                  </a:lnTo>
                  <a:lnTo>
                    <a:pt x="257175" y="9144"/>
                  </a:lnTo>
                  <a:cubicBezTo>
                    <a:pt x="247650" y="9144"/>
                    <a:pt x="240919" y="11557"/>
                    <a:pt x="236982" y="16256"/>
                  </a:cubicBezTo>
                  <a:cubicBezTo>
                    <a:pt x="233172" y="20955"/>
                    <a:pt x="231140" y="28829"/>
                    <a:pt x="231140" y="39878"/>
                  </a:cubicBezTo>
                  <a:lnTo>
                    <a:pt x="231140" y="187325"/>
                  </a:lnTo>
                  <a:cubicBezTo>
                    <a:pt x="231140" y="201930"/>
                    <a:pt x="233045" y="211328"/>
                    <a:pt x="236855" y="215646"/>
                  </a:cubicBezTo>
                  <a:cubicBezTo>
                    <a:pt x="240665" y="219964"/>
                    <a:pt x="247396" y="222250"/>
                    <a:pt x="257175" y="222504"/>
                  </a:cubicBezTo>
                  <a:lnTo>
                    <a:pt x="257175" y="231775"/>
                  </a:lnTo>
                  <a:lnTo>
                    <a:pt x="139446" y="231775"/>
                  </a:lnTo>
                  <a:lnTo>
                    <a:pt x="139446" y="222504"/>
                  </a:lnTo>
                  <a:cubicBezTo>
                    <a:pt x="147701" y="222377"/>
                    <a:pt x="153543" y="220472"/>
                    <a:pt x="156845" y="216789"/>
                  </a:cubicBezTo>
                  <a:cubicBezTo>
                    <a:pt x="160147" y="212979"/>
                    <a:pt x="161798" y="203835"/>
                    <a:pt x="161798" y="189103"/>
                  </a:cubicBezTo>
                  <a:lnTo>
                    <a:pt x="161798" y="119507"/>
                  </a:lnTo>
                  <a:lnTo>
                    <a:pt x="95377" y="119507"/>
                  </a:lnTo>
                  <a:lnTo>
                    <a:pt x="95377" y="187325"/>
                  </a:lnTo>
                  <a:cubicBezTo>
                    <a:pt x="95377" y="202057"/>
                    <a:pt x="97028" y="211582"/>
                    <a:pt x="100457" y="216027"/>
                  </a:cubicBezTo>
                  <a:cubicBezTo>
                    <a:pt x="103886" y="220345"/>
                    <a:pt x="109728" y="222504"/>
                    <a:pt x="117983" y="222504"/>
                  </a:cubicBezTo>
                  <a:lnTo>
                    <a:pt x="11798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525" y="222504"/>
                    <a:pt x="16256" y="220091"/>
                    <a:pt x="20193" y="215265"/>
                  </a:cubicBezTo>
                  <a:cubicBezTo>
                    <a:pt x="24003" y="210439"/>
                    <a:pt x="26035" y="201041"/>
                    <a:pt x="26035" y="187325"/>
                  </a:cubicBezTo>
                  <a:lnTo>
                    <a:pt x="26035" y="45085"/>
                  </a:lnTo>
                  <a:cubicBezTo>
                    <a:pt x="26035" y="30607"/>
                    <a:pt x="24130" y="20955"/>
                    <a:pt x="20320" y="16256"/>
                  </a:cubicBezTo>
                  <a:cubicBezTo>
                    <a:pt x="16510" y="11557"/>
                    <a:pt x="9779" y="9144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5" name="Shape 2810"/>
            <p:cNvSpPr>
              <a:spLocks/>
            </p:cNvSpPr>
            <p:nvPr/>
          </p:nvSpPr>
          <p:spPr bwMode="auto">
            <a:xfrm>
              <a:off x="4471035" y="478282"/>
              <a:ext cx="203708" cy="231775"/>
            </a:xfrm>
            <a:custGeom>
              <a:avLst/>
              <a:gdLst>
                <a:gd name="T0" fmla="*/ 0 w 203708"/>
                <a:gd name="T1" fmla="*/ 0 h 231775"/>
                <a:gd name="T2" fmla="*/ 203708 w 203708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03708" y="0"/>
                </a:cxn>
                <a:cxn ang="0">
                  <a:pos x="203708" y="60452"/>
                </a:cxn>
                <a:cxn ang="0">
                  <a:pos x="194437" y="60452"/>
                </a:cxn>
                <a:cxn ang="0">
                  <a:pos x="178816" y="24003"/>
                </a:cxn>
                <a:cxn ang="0">
                  <a:pos x="140970" y="15621"/>
                </a:cxn>
                <a:cxn ang="0">
                  <a:pos x="95123" y="15621"/>
                </a:cxn>
                <a:cxn ang="0">
                  <a:pos x="95123" y="190373"/>
                </a:cxn>
                <a:cxn ang="0">
                  <a:pos x="100838" y="214884"/>
                </a:cxn>
                <a:cxn ang="0">
                  <a:pos x="123825" y="222504"/>
                </a:cxn>
                <a:cxn ang="0">
                  <a:pos x="123825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066" y="215011"/>
                </a:cxn>
                <a:cxn ang="0">
                  <a:pos x="25781" y="188849"/>
                </a:cxn>
                <a:cxn ang="0">
                  <a:pos x="25781" y="41656"/>
                </a:cxn>
                <a:cxn ang="0">
                  <a:pos x="20447" y="17272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03708" h="231775">
                  <a:moveTo>
                    <a:pt x="0" y="0"/>
                  </a:moveTo>
                  <a:lnTo>
                    <a:pt x="203708" y="0"/>
                  </a:lnTo>
                  <a:lnTo>
                    <a:pt x="203708" y="60452"/>
                  </a:lnTo>
                  <a:lnTo>
                    <a:pt x="194437" y="60452"/>
                  </a:lnTo>
                  <a:cubicBezTo>
                    <a:pt x="190627" y="41656"/>
                    <a:pt x="185420" y="29464"/>
                    <a:pt x="178816" y="24003"/>
                  </a:cubicBezTo>
                  <a:cubicBezTo>
                    <a:pt x="172212" y="18415"/>
                    <a:pt x="159639" y="15621"/>
                    <a:pt x="140970" y="15621"/>
                  </a:cubicBezTo>
                  <a:lnTo>
                    <a:pt x="95123" y="15621"/>
                  </a:lnTo>
                  <a:lnTo>
                    <a:pt x="95123" y="190373"/>
                  </a:lnTo>
                  <a:cubicBezTo>
                    <a:pt x="95123" y="201930"/>
                    <a:pt x="97028" y="210058"/>
                    <a:pt x="100838" y="214884"/>
                  </a:cubicBezTo>
                  <a:cubicBezTo>
                    <a:pt x="104648" y="219710"/>
                    <a:pt x="112268" y="222250"/>
                    <a:pt x="123825" y="222504"/>
                  </a:cubicBezTo>
                  <a:lnTo>
                    <a:pt x="123825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525" y="221869"/>
                    <a:pt x="16256" y="219329"/>
                    <a:pt x="20066" y="215011"/>
                  </a:cubicBezTo>
                  <a:cubicBezTo>
                    <a:pt x="23876" y="210566"/>
                    <a:pt x="25781" y="201930"/>
                    <a:pt x="25781" y="188849"/>
                  </a:cubicBezTo>
                  <a:lnTo>
                    <a:pt x="25781" y="41656"/>
                  </a:lnTo>
                  <a:cubicBezTo>
                    <a:pt x="25781" y="29972"/>
                    <a:pt x="24003" y="21844"/>
                    <a:pt x="20447" y="17272"/>
                  </a:cubicBezTo>
                  <a:cubicBezTo>
                    <a:pt x="16891" y="12700"/>
                    <a:pt x="10033" y="10033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6" name="Shape 2811"/>
            <p:cNvSpPr>
              <a:spLocks/>
            </p:cNvSpPr>
            <p:nvPr/>
          </p:nvSpPr>
          <p:spPr bwMode="auto">
            <a:xfrm>
              <a:off x="4177919" y="478282"/>
              <a:ext cx="257429" cy="231775"/>
            </a:xfrm>
            <a:custGeom>
              <a:avLst/>
              <a:gdLst>
                <a:gd name="T0" fmla="*/ 0 w 257429"/>
                <a:gd name="T1" fmla="*/ 0 h 231775"/>
                <a:gd name="T2" fmla="*/ 257429 w 257429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117983" y="0"/>
                </a:cxn>
                <a:cxn ang="0">
                  <a:pos x="117983" y="9144"/>
                </a:cxn>
                <a:cxn ang="0">
                  <a:pos x="100203" y="16637"/>
                </a:cxn>
                <a:cxn ang="0">
                  <a:pos x="95377" y="43942"/>
                </a:cxn>
                <a:cxn ang="0">
                  <a:pos x="95377" y="156845"/>
                </a:cxn>
                <a:cxn ang="0">
                  <a:pos x="161798" y="41910"/>
                </a:cxn>
                <a:cxn ang="0">
                  <a:pos x="156337" y="16383"/>
                </a:cxn>
                <a:cxn ang="0">
                  <a:pos x="139446" y="9144"/>
                </a:cxn>
                <a:cxn ang="0">
                  <a:pos x="139446" y="0"/>
                </a:cxn>
                <a:cxn ang="0">
                  <a:pos x="257429" y="0"/>
                </a:cxn>
                <a:cxn ang="0">
                  <a:pos x="257429" y="9144"/>
                </a:cxn>
                <a:cxn ang="0">
                  <a:pos x="237617" y="15875"/>
                </a:cxn>
                <a:cxn ang="0">
                  <a:pos x="231140" y="40640"/>
                </a:cxn>
                <a:cxn ang="0">
                  <a:pos x="231140" y="188087"/>
                </a:cxn>
                <a:cxn ang="0">
                  <a:pos x="236982" y="215646"/>
                </a:cxn>
                <a:cxn ang="0">
                  <a:pos x="257429" y="222504"/>
                </a:cxn>
                <a:cxn ang="0">
                  <a:pos x="257429" y="231775"/>
                </a:cxn>
                <a:cxn ang="0">
                  <a:pos x="139446" y="231775"/>
                </a:cxn>
                <a:cxn ang="0">
                  <a:pos x="139446" y="222504"/>
                </a:cxn>
                <a:cxn ang="0">
                  <a:pos x="161798" y="189357"/>
                </a:cxn>
                <a:cxn ang="0">
                  <a:pos x="161798" y="75819"/>
                </a:cxn>
                <a:cxn ang="0">
                  <a:pos x="95377" y="189357"/>
                </a:cxn>
                <a:cxn ang="0">
                  <a:pos x="117983" y="222504"/>
                </a:cxn>
                <a:cxn ang="0">
                  <a:pos x="117983" y="231775"/>
                </a:cxn>
                <a:cxn ang="0">
                  <a:pos x="0" y="231775"/>
                </a:cxn>
                <a:cxn ang="0">
                  <a:pos x="0" y="222504"/>
                </a:cxn>
                <a:cxn ang="0">
                  <a:pos x="20066" y="214630"/>
                </a:cxn>
                <a:cxn ang="0">
                  <a:pos x="26035" y="186817"/>
                </a:cxn>
                <a:cxn ang="0">
                  <a:pos x="26035" y="43942"/>
                </a:cxn>
                <a:cxn ang="0">
                  <a:pos x="0" y="9144"/>
                </a:cxn>
                <a:cxn ang="0">
                  <a:pos x="0" y="0"/>
                </a:cxn>
              </a:cxnLst>
              <a:rect l="T0" t="T1" r="T2" b="T3"/>
              <a:pathLst>
                <a:path w="257429" h="231775">
                  <a:moveTo>
                    <a:pt x="0" y="0"/>
                  </a:moveTo>
                  <a:lnTo>
                    <a:pt x="117983" y="0"/>
                  </a:lnTo>
                  <a:lnTo>
                    <a:pt x="117983" y="9144"/>
                  </a:lnTo>
                  <a:cubicBezTo>
                    <a:pt x="109347" y="9525"/>
                    <a:pt x="103378" y="12065"/>
                    <a:pt x="100203" y="16637"/>
                  </a:cubicBezTo>
                  <a:cubicBezTo>
                    <a:pt x="97028" y="21209"/>
                    <a:pt x="95377" y="30353"/>
                    <a:pt x="95377" y="43942"/>
                  </a:cubicBezTo>
                  <a:lnTo>
                    <a:pt x="95377" y="156845"/>
                  </a:lnTo>
                  <a:lnTo>
                    <a:pt x="161798" y="41910"/>
                  </a:lnTo>
                  <a:cubicBezTo>
                    <a:pt x="161671" y="29718"/>
                    <a:pt x="159766" y="21209"/>
                    <a:pt x="156337" y="16383"/>
                  </a:cubicBezTo>
                  <a:cubicBezTo>
                    <a:pt x="152908" y="11557"/>
                    <a:pt x="147193" y="9144"/>
                    <a:pt x="139446" y="9144"/>
                  </a:cubicBezTo>
                  <a:lnTo>
                    <a:pt x="139446" y="0"/>
                  </a:lnTo>
                  <a:lnTo>
                    <a:pt x="257429" y="0"/>
                  </a:lnTo>
                  <a:lnTo>
                    <a:pt x="257429" y="9144"/>
                  </a:lnTo>
                  <a:cubicBezTo>
                    <a:pt x="248539" y="9398"/>
                    <a:pt x="241935" y="11557"/>
                    <a:pt x="237617" y="15875"/>
                  </a:cubicBezTo>
                  <a:cubicBezTo>
                    <a:pt x="233299" y="20193"/>
                    <a:pt x="231140" y="28448"/>
                    <a:pt x="231140" y="40640"/>
                  </a:cubicBezTo>
                  <a:lnTo>
                    <a:pt x="231140" y="188087"/>
                  </a:lnTo>
                  <a:cubicBezTo>
                    <a:pt x="231140" y="201803"/>
                    <a:pt x="233172" y="210947"/>
                    <a:pt x="236982" y="215646"/>
                  </a:cubicBezTo>
                  <a:cubicBezTo>
                    <a:pt x="240919" y="220218"/>
                    <a:pt x="247650" y="222504"/>
                    <a:pt x="257429" y="222504"/>
                  </a:cubicBezTo>
                  <a:lnTo>
                    <a:pt x="257429" y="231775"/>
                  </a:lnTo>
                  <a:lnTo>
                    <a:pt x="139446" y="231775"/>
                  </a:lnTo>
                  <a:lnTo>
                    <a:pt x="139446" y="222504"/>
                  </a:lnTo>
                  <a:cubicBezTo>
                    <a:pt x="154305" y="222504"/>
                    <a:pt x="161798" y="211455"/>
                    <a:pt x="161798" y="189357"/>
                  </a:cubicBezTo>
                  <a:lnTo>
                    <a:pt x="161798" y="75819"/>
                  </a:lnTo>
                  <a:lnTo>
                    <a:pt x="95377" y="189357"/>
                  </a:lnTo>
                  <a:cubicBezTo>
                    <a:pt x="95504" y="210947"/>
                    <a:pt x="103124" y="222123"/>
                    <a:pt x="117983" y="222504"/>
                  </a:cubicBezTo>
                  <a:lnTo>
                    <a:pt x="117983" y="231775"/>
                  </a:lnTo>
                  <a:lnTo>
                    <a:pt x="0" y="231775"/>
                  </a:lnTo>
                  <a:lnTo>
                    <a:pt x="0" y="222504"/>
                  </a:lnTo>
                  <a:cubicBezTo>
                    <a:pt x="9398" y="222504"/>
                    <a:pt x="16129" y="219964"/>
                    <a:pt x="20066" y="214630"/>
                  </a:cubicBezTo>
                  <a:cubicBezTo>
                    <a:pt x="24003" y="209296"/>
                    <a:pt x="26035" y="200152"/>
                    <a:pt x="26035" y="186817"/>
                  </a:cubicBezTo>
                  <a:lnTo>
                    <a:pt x="26035" y="43942"/>
                  </a:lnTo>
                  <a:cubicBezTo>
                    <a:pt x="26035" y="20828"/>
                    <a:pt x="17272" y="9144"/>
                    <a:pt x="0" y="9144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7" name="Shape 2812"/>
            <p:cNvSpPr>
              <a:spLocks/>
            </p:cNvSpPr>
            <p:nvPr/>
          </p:nvSpPr>
          <p:spPr bwMode="auto">
            <a:xfrm>
              <a:off x="3919728" y="478282"/>
              <a:ext cx="231013" cy="231775"/>
            </a:xfrm>
            <a:custGeom>
              <a:avLst/>
              <a:gdLst>
                <a:gd name="T0" fmla="*/ 0 w 231013"/>
                <a:gd name="T1" fmla="*/ 0 h 231775"/>
                <a:gd name="T2" fmla="*/ 231013 w 231013"/>
                <a:gd name="T3" fmla="*/ 231775 h 231775"/>
              </a:gdLst>
              <a:ahLst/>
              <a:cxnLst>
                <a:cxn ang="0">
                  <a:pos x="0" y="0"/>
                </a:cxn>
                <a:cxn ang="0">
                  <a:pos x="231013" y="0"/>
                </a:cxn>
                <a:cxn ang="0">
                  <a:pos x="231013" y="60452"/>
                </a:cxn>
                <a:cxn ang="0">
                  <a:pos x="221869" y="60452"/>
                </a:cxn>
                <a:cxn ang="0">
                  <a:pos x="208661" y="25654"/>
                </a:cxn>
                <a:cxn ang="0">
                  <a:pos x="173736" y="15621"/>
                </a:cxn>
                <a:cxn ang="0">
                  <a:pos x="150241" y="15621"/>
                </a:cxn>
                <a:cxn ang="0">
                  <a:pos x="150241" y="184404"/>
                </a:cxn>
                <a:cxn ang="0">
                  <a:pos x="155829" y="215138"/>
                </a:cxn>
                <a:cxn ang="0">
                  <a:pos x="176276" y="222504"/>
                </a:cxn>
                <a:cxn ang="0">
                  <a:pos x="176276" y="231775"/>
                </a:cxn>
                <a:cxn ang="0">
                  <a:pos x="54864" y="231775"/>
                </a:cxn>
                <a:cxn ang="0">
                  <a:pos x="54864" y="222504"/>
                </a:cxn>
                <a:cxn ang="0">
                  <a:pos x="75311" y="214884"/>
                </a:cxn>
                <a:cxn ang="0">
                  <a:pos x="80899" y="184404"/>
                </a:cxn>
                <a:cxn ang="0">
                  <a:pos x="80899" y="15621"/>
                </a:cxn>
                <a:cxn ang="0">
                  <a:pos x="57785" y="15621"/>
                </a:cxn>
                <a:cxn ang="0">
                  <a:pos x="24130" y="24384"/>
                </a:cxn>
                <a:cxn ang="0">
                  <a:pos x="9271" y="60452"/>
                </a:cxn>
                <a:cxn ang="0">
                  <a:pos x="0" y="60452"/>
                </a:cxn>
                <a:cxn ang="0">
                  <a:pos x="0" y="0"/>
                </a:cxn>
              </a:cxnLst>
              <a:rect l="T0" t="T1" r="T2" b="T3"/>
              <a:pathLst>
                <a:path w="231013" h="231775">
                  <a:moveTo>
                    <a:pt x="0" y="0"/>
                  </a:moveTo>
                  <a:lnTo>
                    <a:pt x="231013" y="0"/>
                  </a:lnTo>
                  <a:lnTo>
                    <a:pt x="231013" y="60452"/>
                  </a:lnTo>
                  <a:lnTo>
                    <a:pt x="221869" y="60452"/>
                  </a:lnTo>
                  <a:cubicBezTo>
                    <a:pt x="218821" y="43942"/>
                    <a:pt x="214503" y="32385"/>
                    <a:pt x="208661" y="25654"/>
                  </a:cubicBezTo>
                  <a:cubicBezTo>
                    <a:pt x="202946" y="19050"/>
                    <a:pt x="191262" y="15621"/>
                    <a:pt x="173736" y="15621"/>
                  </a:cubicBezTo>
                  <a:lnTo>
                    <a:pt x="150241" y="15621"/>
                  </a:lnTo>
                  <a:lnTo>
                    <a:pt x="150241" y="184404"/>
                  </a:lnTo>
                  <a:cubicBezTo>
                    <a:pt x="150241" y="200152"/>
                    <a:pt x="152019" y="210312"/>
                    <a:pt x="155829" y="215138"/>
                  </a:cubicBezTo>
                  <a:cubicBezTo>
                    <a:pt x="159512" y="219964"/>
                    <a:pt x="166370" y="222377"/>
                    <a:pt x="176276" y="222504"/>
                  </a:cubicBezTo>
                  <a:lnTo>
                    <a:pt x="176276" y="231775"/>
                  </a:lnTo>
                  <a:lnTo>
                    <a:pt x="54864" y="231775"/>
                  </a:lnTo>
                  <a:lnTo>
                    <a:pt x="54864" y="222504"/>
                  </a:lnTo>
                  <a:cubicBezTo>
                    <a:pt x="64770" y="222504"/>
                    <a:pt x="71501" y="219964"/>
                    <a:pt x="75311" y="214884"/>
                  </a:cubicBezTo>
                  <a:cubicBezTo>
                    <a:pt x="78994" y="209804"/>
                    <a:pt x="80899" y="199644"/>
                    <a:pt x="80899" y="184404"/>
                  </a:cubicBezTo>
                  <a:lnTo>
                    <a:pt x="80899" y="15621"/>
                  </a:lnTo>
                  <a:lnTo>
                    <a:pt x="57785" y="15621"/>
                  </a:lnTo>
                  <a:cubicBezTo>
                    <a:pt x="41656" y="15621"/>
                    <a:pt x="30353" y="18542"/>
                    <a:pt x="24130" y="24384"/>
                  </a:cubicBezTo>
                  <a:cubicBezTo>
                    <a:pt x="17780" y="30099"/>
                    <a:pt x="12827" y="42164"/>
                    <a:pt x="9271" y="60452"/>
                  </a:cubicBezTo>
                  <a:lnTo>
                    <a:pt x="0" y="6045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8" name="Shape 2813"/>
            <p:cNvSpPr>
              <a:spLocks/>
            </p:cNvSpPr>
            <p:nvPr/>
          </p:nvSpPr>
          <p:spPr bwMode="auto">
            <a:xfrm>
              <a:off x="7981188" y="471424"/>
              <a:ext cx="222504" cy="241808"/>
            </a:xfrm>
            <a:custGeom>
              <a:avLst/>
              <a:gdLst>
                <a:gd name="T0" fmla="*/ 0 w 222504"/>
                <a:gd name="T1" fmla="*/ 0 h 241808"/>
                <a:gd name="T2" fmla="*/ 222504 w 222504"/>
                <a:gd name="T3" fmla="*/ 241808 h 241808"/>
              </a:gdLst>
              <a:ahLst/>
              <a:cxnLst>
                <a:cxn ang="0">
                  <a:pos x="110744" y="0"/>
                </a:cxn>
                <a:cxn ang="0">
                  <a:pos x="162941" y="13970"/>
                </a:cxn>
                <a:cxn ang="0">
                  <a:pos x="187833" y="44323"/>
                </a:cxn>
                <a:cxn ang="0">
                  <a:pos x="191262" y="92202"/>
                </a:cxn>
                <a:cxn ang="0">
                  <a:pos x="191262" y="182118"/>
                </a:cxn>
                <a:cxn ang="0">
                  <a:pos x="192532" y="202057"/>
                </a:cxn>
                <a:cxn ang="0">
                  <a:pos x="196215" y="208153"/>
                </a:cxn>
                <a:cxn ang="0">
                  <a:pos x="201930" y="210058"/>
                </a:cxn>
                <a:cxn ang="0">
                  <a:pos x="215011" y="200914"/>
                </a:cxn>
                <a:cxn ang="0">
                  <a:pos x="222504" y="206883"/>
                </a:cxn>
                <a:cxn ang="0">
                  <a:pos x="196850" y="233553"/>
                </a:cxn>
                <a:cxn ang="0">
                  <a:pos x="166751" y="241808"/>
                </a:cxn>
                <a:cxn ang="0">
                  <a:pos x="135763" y="232537"/>
                </a:cxn>
                <a:cxn ang="0">
                  <a:pos x="122174" y="204343"/>
                </a:cxn>
                <a:cxn ang="0">
                  <a:pos x="46101" y="241808"/>
                </a:cxn>
                <a:cxn ang="0">
                  <a:pos x="13081" y="228854"/>
                </a:cxn>
                <a:cxn ang="0">
                  <a:pos x="0" y="196215"/>
                </a:cxn>
                <a:cxn ang="0">
                  <a:pos x="22733" y="148463"/>
                </a:cxn>
                <a:cxn ang="0">
                  <a:pos x="122174" y="92202"/>
                </a:cxn>
                <a:cxn ang="0">
                  <a:pos x="122174" y="68834"/>
                </a:cxn>
                <a:cxn ang="0">
                  <a:pos x="119253" y="35814"/>
                </a:cxn>
                <a:cxn ang="0">
                  <a:pos x="108458" y="23876"/>
                </a:cxn>
                <a:cxn ang="0">
                  <a:pos x="90678" y="18796"/>
                </a:cxn>
                <a:cxn ang="0">
                  <a:pos x="64135" y="26035"/>
                </a:cxn>
                <a:cxn ang="0">
                  <a:pos x="57658" y="36322"/>
                </a:cxn>
                <a:cxn ang="0">
                  <a:pos x="64643" y="49276"/>
                </a:cxn>
                <a:cxn ang="0">
                  <a:pos x="74041" y="69850"/>
                </a:cxn>
                <a:cxn ang="0">
                  <a:pos x="65024" y="90551"/>
                </a:cxn>
                <a:cxn ang="0">
                  <a:pos x="41402" y="99060"/>
                </a:cxn>
                <a:cxn ang="0">
                  <a:pos x="15240" y="89662"/>
                </a:cxn>
                <a:cxn ang="0">
                  <a:pos x="4699" y="67564"/>
                </a:cxn>
                <a:cxn ang="0">
                  <a:pos x="18796" y="33528"/>
                </a:cxn>
                <a:cxn ang="0">
                  <a:pos x="58166" y="8636"/>
                </a:cxn>
                <a:cxn ang="0">
                  <a:pos x="110744" y="0"/>
                </a:cxn>
              </a:cxnLst>
              <a:rect l="T0" t="T1" r="T2" b="T3"/>
              <a:pathLst>
                <a:path w="222504" h="241808">
                  <a:moveTo>
                    <a:pt x="110744" y="0"/>
                  </a:moveTo>
                  <a:cubicBezTo>
                    <a:pt x="132715" y="0"/>
                    <a:pt x="150114" y="4572"/>
                    <a:pt x="162941" y="13970"/>
                  </a:cubicBezTo>
                  <a:cubicBezTo>
                    <a:pt x="175641" y="23241"/>
                    <a:pt x="184023" y="33401"/>
                    <a:pt x="187833" y="44323"/>
                  </a:cubicBezTo>
                  <a:cubicBezTo>
                    <a:pt x="190119" y="51308"/>
                    <a:pt x="191262" y="67183"/>
                    <a:pt x="191262" y="92202"/>
                  </a:cubicBezTo>
                  <a:lnTo>
                    <a:pt x="191262" y="182118"/>
                  </a:lnTo>
                  <a:cubicBezTo>
                    <a:pt x="191262" y="192659"/>
                    <a:pt x="191643" y="199263"/>
                    <a:pt x="192532" y="202057"/>
                  </a:cubicBezTo>
                  <a:cubicBezTo>
                    <a:pt x="193294" y="204724"/>
                    <a:pt x="194564" y="206756"/>
                    <a:pt x="196215" y="208153"/>
                  </a:cubicBezTo>
                  <a:cubicBezTo>
                    <a:pt x="197866" y="209423"/>
                    <a:pt x="199771" y="210058"/>
                    <a:pt x="201930" y="210058"/>
                  </a:cubicBezTo>
                  <a:cubicBezTo>
                    <a:pt x="206248" y="210058"/>
                    <a:pt x="210566" y="207010"/>
                    <a:pt x="215011" y="200914"/>
                  </a:cubicBezTo>
                  <a:lnTo>
                    <a:pt x="222504" y="206883"/>
                  </a:lnTo>
                  <a:cubicBezTo>
                    <a:pt x="214249" y="219075"/>
                    <a:pt x="205740" y="227965"/>
                    <a:pt x="196850" y="233553"/>
                  </a:cubicBezTo>
                  <a:cubicBezTo>
                    <a:pt x="187960" y="239014"/>
                    <a:pt x="177927" y="241808"/>
                    <a:pt x="166751" y="241808"/>
                  </a:cubicBezTo>
                  <a:cubicBezTo>
                    <a:pt x="153543" y="241808"/>
                    <a:pt x="143256" y="238760"/>
                    <a:pt x="135763" y="232537"/>
                  </a:cubicBezTo>
                  <a:cubicBezTo>
                    <a:pt x="128270" y="226314"/>
                    <a:pt x="123825" y="216916"/>
                    <a:pt x="122174" y="204343"/>
                  </a:cubicBezTo>
                  <a:cubicBezTo>
                    <a:pt x="93853" y="229362"/>
                    <a:pt x="68580" y="241808"/>
                    <a:pt x="46101" y="241808"/>
                  </a:cubicBezTo>
                  <a:cubicBezTo>
                    <a:pt x="32893" y="241808"/>
                    <a:pt x="21844" y="237490"/>
                    <a:pt x="13081" y="228854"/>
                  </a:cubicBezTo>
                  <a:cubicBezTo>
                    <a:pt x="4318" y="220091"/>
                    <a:pt x="0" y="209296"/>
                    <a:pt x="0" y="196215"/>
                  </a:cubicBezTo>
                  <a:cubicBezTo>
                    <a:pt x="0" y="178562"/>
                    <a:pt x="7620" y="162687"/>
                    <a:pt x="22733" y="148463"/>
                  </a:cubicBezTo>
                  <a:cubicBezTo>
                    <a:pt x="37973" y="134366"/>
                    <a:pt x="71120" y="115570"/>
                    <a:pt x="122174" y="92202"/>
                  </a:cubicBezTo>
                  <a:lnTo>
                    <a:pt x="122174" y="68834"/>
                  </a:lnTo>
                  <a:cubicBezTo>
                    <a:pt x="122174" y="51308"/>
                    <a:pt x="121158" y="40259"/>
                    <a:pt x="119253" y="35814"/>
                  </a:cubicBezTo>
                  <a:cubicBezTo>
                    <a:pt x="117348" y="31242"/>
                    <a:pt x="113792" y="27305"/>
                    <a:pt x="108458" y="23876"/>
                  </a:cubicBezTo>
                  <a:cubicBezTo>
                    <a:pt x="103251" y="20447"/>
                    <a:pt x="97282" y="18796"/>
                    <a:pt x="90678" y="18796"/>
                  </a:cubicBezTo>
                  <a:cubicBezTo>
                    <a:pt x="79883" y="18796"/>
                    <a:pt x="71120" y="21209"/>
                    <a:pt x="64135" y="26035"/>
                  </a:cubicBezTo>
                  <a:cubicBezTo>
                    <a:pt x="59817" y="28956"/>
                    <a:pt x="57658" y="32385"/>
                    <a:pt x="57658" y="36322"/>
                  </a:cubicBezTo>
                  <a:cubicBezTo>
                    <a:pt x="57658" y="39878"/>
                    <a:pt x="60071" y="44196"/>
                    <a:pt x="64643" y="49276"/>
                  </a:cubicBezTo>
                  <a:cubicBezTo>
                    <a:pt x="70866" y="56388"/>
                    <a:pt x="74041" y="63246"/>
                    <a:pt x="74041" y="69850"/>
                  </a:cubicBezTo>
                  <a:cubicBezTo>
                    <a:pt x="74041" y="77978"/>
                    <a:pt x="70993" y="84836"/>
                    <a:pt x="65024" y="90551"/>
                  </a:cubicBezTo>
                  <a:cubicBezTo>
                    <a:pt x="58928" y="96266"/>
                    <a:pt x="51054" y="99060"/>
                    <a:pt x="41402" y="99060"/>
                  </a:cubicBezTo>
                  <a:cubicBezTo>
                    <a:pt x="30988" y="99060"/>
                    <a:pt x="22225" y="95885"/>
                    <a:pt x="15240" y="89662"/>
                  </a:cubicBezTo>
                  <a:cubicBezTo>
                    <a:pt x="8128" y="83439"/>
                    <a:pt x="4699" y="76073"/>
                    <a:pt x="4699" y="67564"/>
                  </a:cubicBezTo>
                  <a:cubicBezTo>
                    <a:pt x="4699" y="55753"/>
                    <a:pt x="9398" y="44323"/>
                    <a:pt x="18796" y="33528"/>
                  </a:cubicBezTo>
                  <a:cubicBezTo>
                    <a:pt x="28194" y="22733"/>
                    <a:pt x="41402" y="14351"/>
                    <a:pt x="58166" y="8636"/>
                  </a:cubicBezTo>
                  <a:cubicBezTo>
                    <a:pt x="75057" y="2794"/>
                    <a:pt x="92583" y="0"/>
                    <a:pt x="110744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79" name="Shape 2814"/>
            <p:cNvSpPr>
              <a:spLocks/>
            </p:cNvSpPr>
            <p:nvPr/>
          </p:nvSpPr>
          <p:spPr bwMode="auto">
            <a:xfrm>
              <a:off x="6739763" y="471424"/>
              <a:ext cx="183388" cy="245491"/>
            </a:xfrm>
            <a:custGeom>
              <a:avLst/>
              <a:gdLst>
                <a:gd name="T0" fmla="*/ 0 w 183388"/>
                <a:gd name="T1" fmla="*/ 0 h 245491"/>
                <a:gd name="T2" fmla="*/ 183388 w 183388"/>
                <a:gd name="T3" fmla="*/ 245491 h 245491"/>
              </a:gdLst>
              <a:ahLst/>
              <a:cxnLst>
                <a:cxn ang="0">
                  <a:pos x="15621" y="0"/>
                </a:cxn>
                <a:cxn ang="0">
                  <a:pos x="25019" y="0"/>
                </a:cxn>
                <a:cxn ang="0">
                  <a:pos x="35433" y="9906"/>
                </a:cxn>
                <a:cxn ang="0">
                  <a:pos x="47625" y="7366"/>
                </a:cxn>
                <a:cxn ang="0">
                  <a:pos x="94615" y="0"/>
                </a:cxn>
                <a:cxn ang="0">
                  <a:pos x="149987" y="15621"/>
                </a:cxn>
                <a:cxn ang="0">
                  <a:pos x="171450" y="57658"/>
                </a:cxn>
                <a:cxn ang="0">
                  <a:pos x="116967" y="113919"/>
                </a:cxn>
                <a:cxn ang="0">
                  <a:pos x="171704" y="141859"/>
                </a:cxn>
                <a:cxn ang="0">
                  <a:pos x="183388" y="177419"/>
                </a:cxn>
                <a:cxn ang="0">
                  <a:pos x="159131" y="225806"/>
                </a:cxn>
                <a:cxn ang="0">
                  <a:pos x="89408" y="245491"/>
                </a:cxn>
                <a:cxn ang="0">
                  <a:pos x="0" y="197485"/>
                </a:cxn>
                <a:cxn ang="0">
                  <a:pos x="7620" y="193040"/>
                </a:cxn>
                <a:cxn ang="0">
                  <a:pos x="65659" y="220980"/>
                </a:cxn>
                <a:cxn ang="0">
                  <a:pos x="100838" y="207518"/>
                </a:cxn>
                <a:cxn ang="0">
                  <a:pos x="113919" y="171196"/>
                </a:cxn>
                <a:cxn ang="0">
                  <a:pos x="62738" y="125095"/>
                </a:cxn>
                <a:cxn ang="0">
                  <a:pos x="62738" y="109474"/>
                </a:cxn>
                <a:cxn ang="0">
                  <a:pos x="107569" y="63627"/>
                </a:cxn>
                <a:cxn ang="0">
                  <a:pos x="97282" y="29972"/>
                </a:cxn>
                <a:cxn ang="0">
                  <a:pos x="69342" y="17526"/>
                </a:cxn>
                <a:cxn ang="0">
                  <a:pos x="21590" y="72263"/>
                </a:cxn>
                <a:cxn ang="0">
                  <a:pos x="12192" y="72263"/>
                </a:cxn>
                <a:cxn ang="0">
                  <a:pos x="15621" y="0"/>
                </a:cxn>
              </a:cxnLst>
              <a:rect l="T0" t="T1" r="T2" b="T3"/>
              <a:pathLst>
                <a:path w="183388" h="245491">
                  <a:moveTo>
                    <a:pt x="15621" y="0"/>
                  </a:moveTo>
                  <a:lnTo>
                    <a:pt x="25019" y="0"/>
                  </a:lnTo>
                  <a:cubicBezTo>
                    <a:pt x="27813" y="6604"/>
                    <a:pt x="31242" y="9906"/>
                    <a:pt x="35433" y="9906"/>
                  </a:cubicBezTo>
                  <a:cubicBezTo>
                    <a:pt x="37084" y="9906"/>
                    <a:pt x="41148" y="9017"/>
                    <a:pt x="47625" y="7366"/>
                  </a:cubicBezTo>
                  <a:cubicBezTo>
                    <a:pt x="65532" y="2413"/>
                    <a:pt x="81280" y="0"/>
                    <a:pt x="94615" y="0"/>
                  </a:cubicBezTo>
                  <a:cubicBezTo>
                    <a:pt x="117221" y="0"/>
                    <a:pt x="135763" y="5207"/>
                    <a:pt x="149987" y="15621"/>
                  </a:cubicBezTo>
                  <a:cubicBezTo>
                    <a:pt x="164338" y="26035"/>
                    <a:pt x="171450" y="40005"/>
                    <a:pt x="171450" y="57658"/>
                  </a:cubicBezTo>
                  <a:cubicBezTo>
                    <a:pt x="171450" y="85979"/>
                    <a:pt x="153289" y="104648"/>
                    <a:pt x="116967" y="113919"/>
                  </a:cubicBezTo>
                  <a:cubicBezTo>
                    <a:pt x="145669" y="121158"/>
                    <a:pt x="163957" y="130556"/>
                    <a:pt x="171704" y="141859"/>
                  </a:cubicBezTo>
                  <a:cubicBezTo>
                    <a:pt x="179451" y="153162"/>
                    <a:pt x="183388" y="164973"/>
                    <a:pt x="183388" y="177419"/>
                  </a:cubicBezTo>
                  <a:cubicBezTo>
                    <a:pt x="183388" y="196596"/>
                    <a:pt x="175260" y="212725"/>
                    <a:pt x="159131" y="225806"/>
                  </a:cubicBezTo>
                  <a:cubicBezTo>
                    <a:pt x="142875" y="239014"/>
                    <a:pt x="119634" y="245491"/>
                    <a:pt x="89408" y="245491"/>
                  </a:cubicBezTo>
                  <a:cubicBezTo>
                    <a:pt x="48133" y="245491"/>
                    <a:pt x="18288" y="229489"/>
                    <a:pt x="0" y="197485"/>
                  </a:cubicBezTo>
                  <a:lnTo>
                    <a:pt x="7620" y="193040"/>
                  </a:lnTo>
                  <a:cubicBezTo>
                    <a:pt x="26670" y="211709"/>
                    <a:pt x="45974" y="220980"/>
                    <a:pt x="65659" y="220980"/>
                  </a:cubicBezTo>
                  <a:cubicBezTo>
                    <a:pt x="80391" y="220980"/>
                    <a:pt x="92075" y="216535"/>
                    <a:pt x="100838" y="207518"/>
                  </a:cubicBezTo>
                  <a:cubicBezTo>
                    <a:pt x="109601" y="198501"/>
                    <a:pt x="113919" y="186436"/>
                    <a:pt x="113919" y="171196"/>
                  </a:cubicBezTo>
                  <a:cubicBezTo>
                    <a:pt x="113919" y="142494"/>
                    <a:pt x="96901" y="127127"/>
                    <a:pt x="62738" y="125095"/>
                  </a:cubicBezTo>
                  <a:lnTo>
                    <a:pt x="62738" y="109474"/>
                  </a:lnTo>
                  <a:cubicBezTo>
                    <a:pt x="92583" y="109474"/>
                    <a:pt x="107569" y="94234"/>
                    <a:pt x="107569" y="63627"/>
                  </a:cubicBezTo>
                  <a:cubicBezTo>
                    <a:pt x="107569" y="49403"/>
                    <a:pt x="104140" y="38227"/>
                    <a:pt x="97282" y="29972"/>
                  </a:cubicBezTo>
                  <a:cubicBezTo>
                    <a:pt x="90424" y="21717"/>
                    <a:pt x="81153" y="17526"/>
                    <a:pt x="69342" y="17526"/>
                  </a:cubicBezTo>
                  <a:cubicBezTo>
                    <a:pt x="44450" y="17526"/>
                    <a:pt x="28448" y="35814"/>
                    <a:pt x="21590" y="72263"/>
                  </a:cubicBezTo>
                  <a:lnTo>
                    <a:pt x="12192" y="72263"/>
                  </a:lnTo>
                  <a:lnTo>
                    <a:pt x="15621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0" name="Shape 2815"/>
            <p:cNvSpPr>
              <a:spLocks/>
            </p:cNvSpPr>
            <p:nvPr/>
          </p:nvSpPr>
          <p:spPr bwMode="auto">
            <a:xfrm>
              <a:off x="6527038" y="471424"/>
              <a:ext cx="193802" cy="245491"/>
            </a:xfrm>
            <a:custGeom>
              <a:avLst/>
              <a:gdLst>
                <a:gd name="T0" fmla="*/ 0 w 193802"/>
                <a:gd name="T1" fmla="*/ 0 h 245491"/>
                <a:gd name="T2" fmla="*/ 193802 w 193802"/>
                <a:gd name="T3" fmla="*/ 245491 h 245491"/>
              </a:gdLst>
              <a:ahLst/>
              <a:cxnLst>
                <a:cxn ang="0">
                  <a:pos x="104902" y="0"/>
                </a:cxn>
                <a:cxn ang="0">
                  <a:pos x="165989" y="28829"/>
                </a:cxn>
                <a:cxn ang="0">
                  <a:pos x="193802" y="114427"/>
                </a:cxn>
                <a:cxn ang="0">
                  <a:pos x="66675" y="114427"/>
                </a:cxn>
                <a:cxn ang="0">
                  <a:pos x="91186" y="187325"/>
                </a:cxn>
                <a:cxn ang="0">
                  <a:pos x="132334" y="207899"/>
                </a:cxn>
                <a:cxn ang="0">
                  <a:pos x="159385" y="199517"/>
                </a:cxn>
                <a:cxn ang="0">
                  <a:pos x="185420" y="169672"/>
                </a:cxn>
                <a:cxn ang="0">
                  <a:pos x="193802" y="175133"/>
                </a:cxn>
                <a:cxn ang="0">
                  <a:pos x="152146" y="229489"/>
                </a:cxn>
                <a:cxn ang="0">
                  <a:pos x="99441" y="245491"/>
                </a:cxn>
                <a:cxn ang="0">
                  <a:pos x="21336" y="205867"/>
                </a:cxn>
                <a:cxn ang="0">
                  <a:pos x="0" y="126619"/>
                </a:cxn>
                <a:cxn ang="0">
                  <a:pos x="31369" y="34290"/>
                </a:cxn>
                <a:cxn ang="0">
                  <a:pos x="104902" y="0"/>
                </a:cxn>
              </a:cxnLst>
              <a:rect l="T0" t="T1" r="T2" b="T3"/>
              <a:pathLst>
                <a:path w="193802" h="245491">
                  <a:moveTo>
                    <a:pt x="104902" y="0"/>
                  </a:moveTo>
                  <a:cubicBezTo>
                    <a:pt x="128270" y="0"/>
                    <a:pt x="148717" y="9525"/>
                    <a:pt x="165989" y="28829"/>
                  </a:cubicBezTo>
                  <a:cubicBezTo>
                    <a:pt x="183261" y="48133"/>
                    <a:pt x="192532" y="76581"/>
                    <a:pt x="193802" y="114427"/>
                  </a:cubicBezTo>
                  <a:lnTo>
                    <a:pt x="66675" y="114427"/>
                  </a:lnTo>
                  <a:cubicBezTo>
                    <a:pt x="68199" y="145161"/>
                    <a:pt x="76327" y="169418"/>
                    <a:pt x="91186" y="187325"/>
                  </a:cubicBezTo>
                  <a:cubicBezTo>
                    <a:pt x="102616" y="201041"/>
                    <a:pt x="116332" y="207899"/>
                    <a:pt x="132334" y="207899"/>
                  </a:cubicBezTo>
                  <a:cubicBezTo>
                    <a:pt x="142240" y="207899"/>
                    <a:pt x="151257" y="205105"/>
                    <a:pt x="159385" y="199517"/>
                  </a:cubicBezTo>
                  <a:cubicBezTo>
                    <a:pt x="167513" y="194056"/>
                    <a:pt x="176149" y="184023"/>
                    <a:pt x="185420" y="169672"/>
                  </a:cubicBezTo>
                  <a:lnTo>
                    <a:pt x="193802" y="175133"/>
                  </a:lnTo>
                  <a:cubicBezTo>
                    <a:pt x="181229" y="200787"/>
                    <a:pt x="167386" y="218948"/>
                    <a:pt x="152146" y="229489"/>
                  </a:cubicBezTo>
                  <a:cubicBezTo>
                    <a:pt x="137033" y="240157"/>
                    <a:pt x="119380" y="245491"/>
                    <a:pt x="99441" y="245491"/>
                  </a:cubicBezTo>
                  <a:cubicBezTo>
                    <a:pt x="65024" y="245491"/>
                    <a:pt x="38989" y="232283"/>
                    <a:pt x="21336" y="205867"/>
                  </a:cubicBezTo>
                  <a:cubicBezTo>
                    <a:pt x="7112" y="184531"/>
                    <a:pt x="0" y="158115"/>
                    <a:pt x="0" y="126619"/>
                  </a:cubicBezTo>
                  <a:cubicBezTo>
                    <a:pt x="0" y="87884"/>
                    <a:pt x="10541" y="57150"/>
                    <a:pt x="31369" y="34290"/>
                  </a:cubicBezTo>
                  <a:cubicBezTo>
                    <a:pt x="52324" y="11430"/>
                    <a:pt x="76835" y="0"/>
                    <a:pt x="104902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1" name="Shape 2816"/>
            <p:cNvSpPr>
              <a:spLocks/>
            </p:cNvSpPr>
            <p:nvPr/>
          </p:nvSpPr>
          <p:spPr bwMode="auto">
            <a:xfrm>
              <a:off x="6235192" y="471424"/>
              <a:ext cx="250571" cy="347091"/>
            </a:xfrm>
            <a:custGeom>
              <a:avLst/>
              <a:gdLst>
                <a:gd name="T0" fmla="*/ 0 w 250571"/>
                <a:gd name="T1" fmla="*/ 0 h 347091"/>
                <a:gd name="T2" fmla="*/ 250571 w 250571"/>
                <a:gd name="T3" fmla="*/ 347091 h 347091"/>
              </a:gdLst>
              <a:ahLst/>
              <a:cxnLst>
                <a:cxn ang="0">
                  <a:pos x="161417" y="0"/>
                </a:cxn>
                <a:cxn ang="0">
                  <a:pos x="207772" y="16002"/>
                </a:cxn>
                <a:cxn ang="0">
                  <a:pos x="239649" y="60579"/>
                </a:cxn>
                <a:cxn ang="0">
                  <a:pos x="250571" y="121666"/>
                </a:cxn>
                <a:cxn ang="0">
                  <a:pos x="239268" y="185928"/>
                </a:cxn>
                <a:cxn ang="0">
                  <a:pos x="206629" y="230251"/>
                </a:cxn>
                <a:cxn ang="0">
                  <a:pos x="158877" y="245491"/>
                </a:cxn>
                <a:cxn ang="0">
                  <a:pos x="123190" y="237109"/>
                </a:cxn>
                <a:cxn ang="0">
                  <a:pos x="97155" y="215011"/>
                </a:cxn>
                <a:cxn ang="0">
                  <a:pos x="97155" y="301244"/>
                </a:cxn>
                <a:cxn ang="0">
                  <a:pos x="100076" y="325628"/>
                </a:cxn>
                <a:cxn ang="0">
                  <a:pos x="108839" y="335026"/>
                </a:cxn>
                <a:cxn ang="0">
                  <a:pos x="132080" y="337947"/>
                </a:cxn>
                <a:cxn ang="0">
                  <a:pos x="132080" y="347091"/>
                </a:cxn>
                <a:cxn ang="0">
                  <a:pos x="0" y="347091"/>
                </a:cxn>
                <a:cxn ang="0">
                  <a:pos x="0" y="337947"/>
                </a:cxn>
                <a:cxn ang="0">
                  <a:pos x="22860" y="329311"/>
                </a:cxn>
                <a:cxn ang="0">
                  <a:pos x="27813" y="299847"/>
                </a:cxn>
                <a:cxn ang="0">
                  <a:pos x="27813" y="55245"/>
                </a:cxn>
                <a:cxn ang="0">
                  <a:pos x="22098" y="23876"/>
                </a:cxn>
                <a:cxn ang="0">
                  <a:pos x="0" y="16002"/>
                </a:cxn>
                <a:cxn ang="0">
                  <a:pos x="0" y="6858"/>
                </a:cxn>
                <a:cxn ang="0">
                  <a:pos x="97155" y="6858"/>
                </a:cxn>
                <a:cxn ang="0">
                  <a:pos x="97155" y="37338"/>
                </a:cxn>
                <a:cxn ang="0">
                  <a:pos x="121920" y="11557"/>
                </a:cxn>
                <a:cxn ang="0">
                  <a:pos x="161417" y="0"/>
                </a:cxn>
              </a:cxnLst>
              <a:rect l="T0" t="T1" r="T2" b="T3"/>
              <a:pathLst>
                <a:path w="250571" h="347091">
                  <a:moveTo>
                    <a:pt x="161417" y="0"/>
                  </a:moveTo>
                  <a:cubicBezTo>
                    <a:pt x="178435" y="0"/>
                    <a:pt x="193802" y="5334"/>
                    <a:pt x="207772" y="16002"/>
                  </a:cubicBezTo>
                  <a:cubicBezTo>
                    <a:pt x="221742" y="26797"/>
                    <a:pt x="232410" y="41656"/>
                    <a:pt x="239649" y="60579"/>
                  </a:cubicBezTo>
                  <a:cubicBezTo>
                    <a:pt x="246888" y="79502"/>
                    <a:pt x="250571" y="99822"/>
                    <a:pt x="250571" y="121666"/>
                  </a:cubicBezTo>
                  <a:cubicBezTo>
                    <a:pt x="250571" y="145034"/>
                    <a:pt x="246761" y="166497"/>
                    <a:pt x="239268" y="185928"/>
                  </a:cubicBezTo>
                  <a:cubicBezTo>
                    <a:pt x="231775" y="205359"/>
                    <a:pt x="220853" y="220091"/>
                    <a:pt x="206629" y="230251"/>
                  </a:cubicBezTo>
                  <a:cubicBezTo>
                    <a:pt x="192278" y="240411"/>
                    <a:pt x="176403" y="245491"/>
                    <a:pt x="158877" y="245491"/>
                  </a:cubicBezTo>
                  <a:cubicBezTo>
                    <a:pt x="146177" y="245491"/>
                    <a:pt x="134239" y="242697"/>
                    <a:pt x="123190" y="237109"/>
                  </a:cubicBezTo>
                  <a:cubicBezTo>
                    <a:pt x="114935" y="232791"/>
                    <a:pt x="106299" y="225425"/>
                    <a:pt x="97155" y="215011"/>
                  </a:cubicBezTo>
                  <a:lnTo>
                    <a:pt x="97155" y="301244"/>
                  </a:lnTo>
                  <a:cubicBezTo>
                    <a:pt x="97155" y="313182"/>
                    <a:pt x="98171" y="321310"/>
                    <a:pt x="100076" y="325628"/>
                  </a:cubicBezTo>
                  <a:cubicBezTo>
                    <a:pt x="101981" y="329819"/>
                    <a:pt x="104902" y="332994"/>
                    <a:pt x="108839" y="335026"/>
                  </a:cubicBezTo>
                  <a:cubicBezTo>
                    <a:pt x="112776" y="336931"/>
                    <a:pt x="120523" y="337947"/>
                    <a:pt x="132080" y="337947"/>
                  </a:cubicBezTo>
                  <a:lnTo>
                    <a:pt x="132080" y="347091"/>
                  </a:lnTo>
                  <a:lnTo>
                    <a:pt x="0" y="347091"/>
                  </a:lnTo>
                  <a:lnTo>
                    <a:pt x="0" y="337947"/>
                  </a:lnTo>
                  <a:cubicBezTo>
                    <a:pt x="10287" y="337566"/>
                    <a:pt x="17907" y="334772"/>
                    <a:pt x="22860" y="329311"/>
                  </a:cubicBezTo>
                  <a:cubicBezTo>
                    <a:pt x="26162" y="325501"/>
                    <a:pt x="27813" y="315595"/>
                    <a:pt x="27813" y="299847"/>
                  </a:cubicBezTo>
                  <a:lnTo>
                    <a:pt x="27813" y="55245"/>
                  </a:lnTo>
                  <a:cubicBezTo>
                    <a:pt x="27813" y="38862"/>
                    <a:pt x="25908" y="28448"/>
                    <a:pt x="22098" y="23876"/>
                  </a:cubicBezTo>
                  <a:cubicBezTo>
                    <a:pt x="18288" y="19304"/>
                    <a:pt x="10922" y="16764"/>
                    <a:pt x="0" y="16002"/>
                  </a:cubicBezTo>
                  <a:lnTo>
                    <a:pt x="0" y="6858"/>
                  </a:lnTo>
                  <a:lnTo>
                    <a:pt x="97155" y="6858"/>
                  </a:lnTo>
                  <a:lnTo>
                    <a:pt x="97155" y="37338"/>
                  </a:lnTo>
                  <a:cubicBezTo>
                    <a:pt x="105283" y="25527"/>
                    <a:pt x="113538" y="16891"/>
                    <a:pt x="121920" y="11557"/>
                  </a:cubicBezTo>
                  <a:cubicBezTo>
                    <a:pt x="133985" y="3810"/>
                    <a:pt x="147193" y="0"/>
                    <a:pt x="161417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2" name="Shape 2817"/>
            <p:cNvSpPr>
              <a:spLocks/>
            </p:cNvSpPr>
            <p:nvPr/>
          </p:nvSpPr>
          <p:spPr bwMode="auto">
            <a:xfrm>
              <a:off x="5896102" y="471424"/>
              <a:ext cx="193802" cy="245491"/>
            </a:xfrm>
            <a:custGeom>
              <a:avLst/>
              <a:gdLst>
                <a:gd name="T0" fmla="*/ 0 w 193802"/>
                <a:gd name="T1" fmla="*/ 0 h 245491"/>
                <a:gd name="T2" fmla="*/ 193802 w 193802"/>
                <a:gd name="T3" fmla="*/ 245491 h 245491"/>
              </a:gdLst>
              <a:ahLst/>
              <a:cxnLst>
                <a:cxn ang="0">
                  <a:pos x="104902" y="0"/>
                </a:cxn>
                <a:cxn ang="0">
                  <a:pos x="165989" y="28829"/>
                </a:cxn>
                <a:cxn ang="0">
                  <a:pos x="193802" y="114427"/>
                </a:cxn>
                <a:cxn ang="0">
                  <a:pos x="66675" y="114427"/>
                </a:cxn>
                <a:cxn ang="0">
                  <a:pos x="91186" y="187325"/>
                </a:cxn>
                <a:cxn ang="0">
                  <a:pos x="132334" y="207899"/>
                </a:cxn>
                <a:cxn ang="0">
                  <a:pos x="159385" y="199517"/>
                </a:cxn>
                <a:cxn ang="0">
                  <a:pos x="185420" y="169672"/>
                </a:cxn>
                <a:cxn ang="0">
                  <a:pos x="193802" y="175133"/>
                </a:cxn>
                <a:cxn ang="0">
                  <a:pos x="152146" y="229489"/>
                </a:cxn>
                <a:cxn ang="0">
                  <a:pos x="99441" y="245491"/>
                </a:cxn>
                <a:cxn ang="0">
                  <a:pos x="21336" y="205867"/>
                </a:cxn>
                <a:cxn ang="0">
                  <a:pos x="0" y="126619"/>
                </a:cxn>
                <a:cxn ang="0">
                  <a:pos x="31369" y="34290"/>
                </a:cxn>
                <a:cxn ang="0">
                  <a:pos x="104902" y="0"/>
                </a:cxn>
              </a:cxnLst>
              <a:rect l="T0" t="T1" r="T2" b="T3"/>
              <a:pathLst>
                <a:path w="193802" h="245491">
                  <a:moveTo>
                    <a:pt x="104902" y="0"/>
                  </a:moveTo>
                  <a:cubicBezTo>
                    <a:pt x="128270" y="0"/>
                    <a:pt x="148717" y="9525"/>
                    <a:pt x="165989" y="28829"/>
                  </a:cubicBezTo>
                  <a:cubicBezTo>
                    <a:pt x="183261" y="48133"/>
                    <a:pt x="192532" y="76581"/>
                    <a:pt x="193802" y="114427"/>
                  </a:cubicBezTo>
                  <a:lnTo>
                    <a:pt x="66675" y="114427"/>
                  </a:lnTo>
                  <a:cubicBezTo>
                    <a:pt x="68199" y="145161"/>
                    <a:pt x="76327" y="169418"/>
                    <a:pt x="91186" y="187325"/>
                  </a:cubicBezTo>
                  <a:cubicBezTo>
                    <a:pt x="102616" y="201041"/>
                    <a:pt x="116332" y="207899"/>
                    <a:pt x="132334" y="207899"/>
                  </a:cubicBezTo>
                  <a:cubicBezTo>
                    <a:pt x="142240" y="207899"/>
                    <a:pt x="151257" y="205105"/>
                    <a:pt x="159385" y="199517"/>
                  </a:cubicBezTo>
                  <a:cubicBezTo>
                    <a:pt x="167513" y="194056"/>
                    <a:pt x="176149" y="184023"/>
                    <a:pt x="185420" y="169672"/>
                  </a:cubicBezTo>
                  <a:lnTo>
                    <a:pt x="193802" y="175133"/>
                  </a:lnTo>
                  <a:cubicBezTo>
                    <a:pt x="181229" y="200787"/>
                    <a:pt x="167386" y="218948"/>
                    <a:pt x="152146" y="229489"/>
                  </a:cubicBezTo>
                  <a:cubicBezTo>
                    <a:pt x="137033" y="240157"/>
                    <a:pt x="119380" y="245491"/>
                    <a:pt x="99441" y="245491"/>
                  </a:cubicBezTo>
                  <a:cubicBezTo>
                    <a:pt x="65024" y="245491"/>
                    <a:pt x="38989" y="232283"/>
                    <a:pt x="21336" y="205867"/>
                  </a:cubicBezTo>
                  <a:cubicBezTo>
                    <a:pt x="7112" y="184531"/>
                    <a:pt x="0" y="158115"/>
                    <a:pt x="0" y="126619"/>
                  </a:cubicBezTo>
                  <a:cubicBezTo>
                    <a:pt x="0" y="87884"/>
                    <a:pt x="10541" y="57150"/>
                    <a:pt x="31369" y="34290"/>
                  </a:cubicBezTo>
                  <a:cubicBezTo>
                    <a:pt x="52324" y="11430"/>
                    <a:pt x="76835" y="0"/>
                    <a:pt x="104902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3" name="Shape 2818"/>
            <p:cNvSpPr>
              <a:spLocks/>
            </p:cNvSpPr>
            <p:nvPr/>
          </p:nvSpPr>
          <p:spPr bwMode="auto">
            <a:xfrm>
              <a:off x="3704336" y="471424"/>
              <a:ext cx="194564" cy="245491"/>
            </a:xfrm>
            <a:custGeom>
              <a:avLst/>
              <a:gdLst>
                <a:gd name="T0" fmla="*/ 0 w 194564"/>
                <a:gd name="T1" fmla="*/ 0 h 245491"/>
                <a:gd name="T2" fmla="*/ 194564 w 194564"/>
                <a:gd name="T3" fmla="*/ 245491 h 245491"/>
              </a:gdLst>
              <a:ahLst/>
              <a:cxnLst>
                <a:cxn ang="0">
                  <a:pos x="109347" y="0"/>
                </a:cxn>
                <a:cxn ang="0">
                  <a:pos x="166497" y="18034"/>
                </a:cxn>
                <a:cxn ang="0">
                  <a:pos x="187579" y="58420"/>
                </a:cxn>
                <a:cxn ang="0">
                  <a:pos x="179070" y="81026"/>
                </a:cxn>
                <a:cxn ang="0">
                  <a:pos x="156718" y="89408"/>
                </a:cxn>
                <a:cxn ang="0">
                  <a:pos x="132461" y="79756"/>
                </a:cxn>
                <a:cxn ang="0">
                  <a:pos x="120777" y="45339"/>
                </a:cxn>
                <a:cxn ang="0">
                  <a:pos x="113538" y="23495"/>
                </a:cxn>
                <a:cxn ang="0">
                  <a:pos x="100203" y="17272"/>
                </a:cxn>
                <a:cxn ang="0">
                  <a:pos x="79883" y="29972"/>
                </a:cxn>
                <a:cxn ang="0">
                  <a:pos x="66929" y="88392"/>
                </a:cxn>
                <a:cxn ang="0">
                  <a:pos x="77343" y="151003"/>
                </a:cxn>
                <a:cxn ang="0">
                  <a:pos x="105918" y="195453"/>
                </a:cxn>
                <a:cxn ang="0">
                  <a:pos x="138049" y="206121"/>
                </a:cxn>
                <a:cxn ang="0">
                  <a:pos x="161163" y="200406"/>
                </a:cxn>
                <a:cxn ang="0">
                  <a:pos x="186944" y="178816"/>
                </a:cxn>
                <a:cxn ang="0">
                  <a:pos x="194564" y="184785"/>
                </a:cxn>
                <a:cxn ang="0">
                  <a:pos x="153797" y="230505"/>
                </a:cxn>
                <a:cxn ang="0">
                  <a:pos x="101854" y="245491"/>
                </a:cxn>
                <a:cxn ang="0">
                  <a:pos x="27813" y="210566"/>
                </a:cxn>
                <a:cxn ang="0">
                  <a:pos x="0" y="126619"/>
                </a:cxn>
                <a:cxn ang="0">
                  <a:pos x="25273" y="43307"/>
                </a:cxn>
                <a:cxn ang="0">
                  <a:pos x="109347" y="0"/>
                </a:cxn>
              </a:cxnLst>
              <a:rect l="T0" t="T1" r="T2" b="T3"/>
              <a:pathLst>
                <a:path w="194564" h="245491">
                  <a:moveTo>
                    <a:pt x="109347" y="0"/>
                  </a:moveTo>
                  <a:cubicBezTo>
                    <a:pt x="133350" y="0"/>
                    <a:pt x="152273" y="5969"/>
                    <a:pt x="166497" y="18034"/>
                  </a:cubicBezTo>
                  <a:cubicBezTo>
                    <a:pt x="180594" y="30099"/>
                    <a:pt x="187579" y="43561"/>
                    <a:pt x="187579" y="58420"/>
                  </a:cubicBezTo>
                  <a:cubicBezTo>
                    <a:pt x="187579" y="67818"/>
                    <a:pt x="184785" y="75311"/>
                    <a:pt x="179070" y="81026"/>
                  </a:cubicBezTo>
                  <a:cubicBezTo>
                    <a:pt x="173355" y="86614"/>
                    <a:pt x="165862" y="89408"/>
                    <a:pt x="156718" y="89408"/>
                  </a:cubicBezTo>
                  <a:cubicBezTo>
                    <a:pt x="146939" y="89408"/>
                    <a:pt x="138811" y="86233"/>
                    <a:pt x="132461" y="79756"/>
                  </a:cubicBezTo>
                  <a:cubicBezTo>
                    <a:pt x="126111" y="73279"/>
                    <a:pt x="122174" y="61849"/>
                    <a:pt x="120777" y="45339"/>
                  </a:cubicBezTo>
                  <a:cubicBezTo>
                    <a:pt x="119761" y="34925"/>
                    <a:pt x="117348" y="27686"/>
                    <a:pt x="113538" y="23495"/>
                  </a:cubicBezTo>
                  <a:cubicBezTo>
                    <a:pt x="109728" y="19431"/>
                    <a:pt x="105283" y="17272"/>
                    <a:pt x="100203" y="17272"/>
                  </a:cubicBezTo>
                  <a:cubicBezTo>
                    <a:pt x="92202" y="17272"/>
                    <a:pt x="85471" y="21463"/>
                    <a:pt x="79883" y="29972"/>
                  </a:cubicBezTo>
                  <a:cubicBezTo>
                    <a:pt x="71247" y="42672"/>
                    <a:pt x="66929" y="62103"/>
                    <a:pt x="66929" y="88392"/>
                  </a:cubicBezTo>
                  <a:cubicBezTo>
                    <a:pt x="66929" y="110236"/>
                    <a:pt x="70485" y="131064"/>
                    <a:pt x="77343" y="151003"/>
                  </a:cubicBezTo>
                  <a:cubicBezTo>
                    <a:pt x="84328" y="170942"/>
                    <a:pt x="93853" y="185674"/>
                    <a:pt x="105918" y="195453"/>
                  </a:cubicBezTo>
                  <a:cubicBezTo>
                    <a:pt x="114935" y="202565"/>
                    <a:pt x="125730" y="206121"/>
                    <a:pt x="138049" y="206121"/>
                  </a:cubicBezTo>
                  <a:cubicBezTo>
                    <a:pt x="146177" y="206121"/>
                    <a:pt x="153797" y="204216"/>
                    <a:pt x="161163" y="200406"/>
                  </a:cubicBezTo>
                  <a:cubicBezTo>
                    <a:pt x="168402" y="196596"/>
                    <a:pt x="177038" y="189484"/>
                    <a:pt x="186944" y="178816"/>
                  </a:cubicBezTo>
                  <a:lnTo>
                    <a:pt x="194564" y="184785"/>
                  </a:lnTo>
                  <a:cubicBezTo>
                    <a:pt x="183642" y="205359"/>
                    <a:pt x="170053" y="220599"/>
                    <a:pt x="153797" y="230505"/>
                  </a:cubicBezTo>
                  <a:cubicBezTo>
                    <a:pt x="137541" y="240538"/>
                    <a:pt x="120269" y="245491"/>
                    <a:pt x="101854" y="245491"/>
                  </a:cubicBezTo>
                  <a:cubicBezTo>
                    <a:pt x="70993" y="245491"/>
                    <a:pt x="46355" y="233934"/>
                    <a:pt x="27813" y="210566"/>
                  </a:cubicBezTo>
                  <a:cubicBezTo>
                    <a:pt x="9271" y="187325"/>
                    <a:pt x="0" y="159258"/>
                    <a:pt x="0" y="126619"/>
                  </a:cubicBezTo>
                  <a:cubicBezTo>
                    <a:pt x="0" y="94996"/>
                    <a:pt x="8509" y="67310"/>
                    <a:pt x="25273" y="43307"/>
                  </a:cubicBezTo>
                  <a:cubicBezTo>
                    <a:pt x="45593" y="14351"/>
                    <a:pt x="73660" y="0"/>
                    <a:pt x="109347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4" name="Shape 2819"/>
            <p:cNvSpPr>
              <a:spLocks/>
            </p:cNvSpPr>
            <p:nvPr/>
          </p:nvSpPr>
          <p:spPr bwMode="auto">
            <a:xfrm>
              <a:off x="3448939" y="471424"/>
              <a:ext cx="217297" cy="245491"/>
            </a:xfrm>
            <a:custGeom>
              <a:avLst/>
              <a:gdLst>
                <a:gd name="T0" fmla="*/ 0 w 217297"/>
                <a:gd name="T1" fmla="*/ 0 h 245491"/>
                <a:gd name="T2" fmla="*/ 217297 w 217297"/>
                <a:gd name="T3" fmla="*/ 245491 h 245491"/>
              </a:gdLst>
              <a:ahLst/>
              <a:cxnLst>
                <a:cxn ang="0">
                  <a:pos x="107950" y="0"/>
                </a:cxn>
                <a:cxn ang="0">
                  <a:pos x="164211" y="15621"/>
                </a:cxn>
                <a:cxn ang="0">
                  <a:pos x="203708" y="59944"/>
                </a:cxn>
                <a:cxn ang="0">
                  <a:pos x="217297" y="122809"/>
                </a:cxn>
                <a:cxn ang="0">
                  <a:pos x="192278" y="205359"/>
                </a:cxn>
                <a:cxn ang="0">
                  <a:pos x="108712" y="245491"/>
                </a:cxn>
                <a:cxn ang="0">
                  <a:pos x="28194" y="208915"/>
                </a:cxn>
                <a:cxn ang="0">
                  <a:pos x="0" y="123825"/>
                </a:cxn>
                <a:cxn ang="0">
                  <a:pos x="28829" y="36957"/>
                </a:cxn>
                <a:cxn ang="0">
                  <a:pos x="107950" y="0"/>
                </a:cxn>
              </a:cxnLst>
              <a:rect l="T0" t="T1" r="T2" b="T3"/>
              <a:pathLst>
                <a:path w="217297" h="245491">
                  <a:moveTo>
                    <a:pt x="107950" y="0"/>
                  </a:moveTo>
                  <a:cubicBezTo>
                    <a:pt x="128143" y="0"/>
                    <a:pt x="146939" y="5207"/>
                    <a:pt x="164211" y="15621"/>
                  </a:cubicBezTo>
                  <a:cubicBezTo>
                    <a:pt x="181610" y="26035"/>
                    <a:pt x="194818" y="40767"/>
                    <a:pt x="203708" y="59944"/>
                  </a:cubicBezTo>
                  <a:cubicBezTo>
                    <a:pt x="212725" y="79121"/>
                    <a:pt x="217297" y="100076"/>
                    <a:pt x="217297" y="122809"/>
                  </a:cubicBezTo>
                  <a:cubicBezTo>
                    <a:pt x="217297" y="155702"/>
                    <a:pt x="208915" y="183261"/>
                    <a:pt x="192278" y="205359"/>
                  </a:cubicBezTo>
                  <a:cubicBezTo>
                    <a:pt x="172085" y="232156"/>
                    <a:pt x="144272" y="245491"/>
                    <a:pt x="108712" y="245491"/>
                  </a:cubicBezTo>
                  <a:cubicBezTo>
                    <a:pt x="73914" y="245491"/>
                    <a:pt x="46990" y="233299"/>
                    <a:pt x="28194" y="208915"/>
                  </a:cubicBezTo>
                  <a:cubicBezTo>
                    <a:pt x="9398" y="184404"/>
                    <a:pt x="0" y="156083"/>
                    <a:pt x="0" y="123825"/>
                  </a:cubicBezTo>
                  <a:cubicBezTo>
                    <a:pt x="0" y="90678"/>
                    <a:pt x="9525" y="61722"/>
                    <a:pt x="28829" y="36957"/>
                  </a:cubicBezTo>
                  <a:cubicBezTo>
                    <a:pt x="48006" y="12319"/>
                    <a:pt x="74422" y="0"/>
                    <a:pt x="107950" y="0"/>
                  </a:cubicBez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5" name="Shape 2820"/>
            <p:cNvSpPr>
              <a:spLocks/>
            </p:cNvSpPr>
            <p:nvPr/>
          </p:nvSpPr>
          <p:spPr bwMode="auto">
            <a:xfrm>
              <a:off x="3148965" y="395859"/>
              <a:ext cx="152654" cy="292354"/>
            </a:xfrm>
            <a:custGeom>
              <a:avLst/>
              <a:gdLst>
                <a:gd name="T0" fmla="*/ 0 w 152654"/>
                <a:gd name="T1" fmla="*/ 0 h 292354"/>
                <a:gd name="T2" fmla="*/ 152654 w 152654"/>
                <a:gd name="T3" fmla="*/ 292354 h 292354"/>
              </a:gdLst>
              <a:ahLst/>
              <a:cxnLst>
                <a:cxn ang="0">
                  <a:pos x="68199" y="0"/>
                </a:cxn>
                <a:cxn ang="0">
                  <a:pos x="68199" y="28702"/>
                </a:cxn>
                <a:cxn ang="0">
                  <a:pos x="59944" y="146685"/>
                </a:cxn>
                <a:cxn ang="0">
                  <a:pos x="37719" y="236982"/>
                </a:cxn>
                <a:cxn ang="0">
                  <a:pos x="0" y="292354"/>
                </a:cxn>
                <a:cxn ang="0">
                  <a:pos x="119634" y="292354"/>
                </a:cxn>
                <a:cxn ang="0">
                  <a:pos x="148336" y="289052"/>
                </a:cxn>
                <a:cxn ang="0">
                  <a:pos x="152654" y="267335"/>
                </a:cxn>
                <a:cxn ang="0">
                  <a:pos x="152654" y="0"/>
                </a:cxn>
                <a:cxn ang="0">
                  <a:pos x="68199" y="0"/>
                </a:cxn>
              </a:cxnLst>
              <a:rect l="T0" t="T1" r="T2" b="T3"/>
              <a:pathLst>
                <a:path w="152654" h="292354">
                  <a:moveTo>
                    <a:pt x="68199" y="0"/>
                  </a:moveTo>
                  <a:lnTo>
                    <a:pt x="68199" y="28702"/>
                  </a:lnTo>
                  <a:cubicBezTo>
                    <a:pt x="68199" y="68961"/>
                    <a:pt x="65405" y="108331"/>
                    <a:pt x="59944" y="146685"/>
                  </a:cubicBezTo>
                  <a:cubicBezTo>
                    <a:pt x="54483" y="184912"/>
                    <a:pt x="47117" y="215138"/>
                    <a:pt x="37719" y="236982"/>
                  </a:cubicBezTo>
                  <a:cubicBezTo>
                    <a:pt x="28194" y="258826"/>
                    <a:pt x="15748" y="277368"/>
                    <a:pt x="0" y="292354"/>
                  </a:cubicBezTo>
                  <a:lnTo>
                    <a:pt x="119634" y="292354"/>
                  </a:lnTo>
                  <a:cubicBezTo>
                    <a:pt x="135890" y="292354"/>
                    <a:pt x="145415" y="291211"/>
                    <a:pt x="148336" y="289052"/>
                  </a:cubicBezTo>
                  <a:cubicBezTo>
                    <a:pt x="151130" y="286766"/>
                    <a:pt x="152654" y="279527"/>
                    <a:pt x="152654" y="267335"/>
                  </a:cubicBezTo>
                  <a:lnTo>
                    <a:pt x="152654" y="0"/>
                  </a:lnTo>
                  <a:lnTo>
                    <a:pt x="68199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  <p:sp>
          <p:nvSpPr>
            <p:cNvPr id="86" name="Shape 2821"/>
            <p:cNvSpPr>
              <a:spLocks/>
            </p:cNvSpPr>
            <p:nvPr/>
          </p:nvSpPr>
          <p:spPr bwMode="auto">
            <a:xfrm>
              <a:off x="3081528" y="374015"/>
              <a:ext cx="339725" cy="434086"/>
            </a:xfrm>
            <a:custGeom>
              <a:avLst/>
              <a:gdLst>
                <a:gd name="T0" fmla="*/ 0 w 339725"/>
                <a:gd name="T1" fmla="*/ 0 h 434086"/>
                <a:gd name="T2" fmla="*/ 339725 w 339725"/>
                <a:gd name="T3" fmla="*/ 434086 h 434086"/>
              </a:gdLst>
              <a:ahLst/>
              <a:cxnLst>
                <a:cxn ang="0">
                  <a:pos x="61976" y="0"/>
                </a:cxn>
                <a:cxn ang="0">
                  <a:pos x="339725" y="0"/>
                </a:cxn>
                <a:cxn ang="0">
                  <a:pos x="339725" y="9144"/>
                </a:cxn>
                <a:cxn ang="0">
                  <a:pos x="300355" y="18288"/>
                </a:cxn>
                <a:cxn ang="0">
                  <a:pos x="291973" y="53467"/>
                </a:cxn>
                <a:cxn ang="0">
                  <a:pos x="291973" y="278003"/>
                </a:cxn>
                <a:cxn ang="0">
                  <a:pos x="295148" y="307721"/>
                </a:cxn>
                <a:cxn ang="0">
                  <a:pos x="309372" y="321564"/>
                </a:cxn>
                <a:cxn ang="0">
                  <a:pos x="339725" y="326771"/>
                </a:cxn>
                <a:cxn ang="0">
                  <a:pos x="339725" y="434086"/>
                </a:cxn>
                <a:cxn ang="0">
                  <a:pos x="330581" y="434086"/>
                </a:cxn>
                <a:cxn ang="0">
                  <a:pos x="298831" y="363220"/>
                </a:cxn>
                <a:cxn ang="0">
                  <a:pos x="220091" y="336042"/>
                </a:cxn>
                <a:cxn ang="0">
                  <a:pos x="128651" y="336042"/>
                </a:cxn>
                <a:cxn ang="0">
                  <a:pos x="45466" y="361442"/>
                </a:cxn>
                <a:cxn ang="0">
                  <a:pos x="9144" y="434086"/>
                </a:cxn>
                <a:cxn ang="0">
                  <a:pos x="0" y="434086"/>
                </a:cxn>
                <a:cxn ang="0">
                  <a:pos x="0" y="326771"/>
                </a:cxn>
                <a:cxn ang="0">
                  <a:pos x="87630" y="244221"/>
                </a:cxn>
                <a:cxn ang="0">
                  <a:pos x="114046" y="55499"/>
                </a:cxn>
                <a:cxn ang="0">
                  <a:pos x="104267" y="18161"/>
                </a:cxn>
                <a:cxn ang="0">
                  <a:pos x="61976" y="9144"/>
                </a:cxn>
                <a:cxn ang="0">
                  <a:pos x="61976" y="0"/>
                </a:cxn>
              </a:cxnLst>
              <a:rect l="T0" t="T1" r="T2" b="T3"/>
              <a:pathLst>
                <a:path w="339725" h="434086">
                  <a:moveTo>
                    <a:pt x="61976" y="0"/>
                  </a:moveTo>
                  <a:lnTo>
                    <a:pt x="339725" y="0"/>
                  </a:lnTo>
                  <a:lnTo>
                    <a:pt x="339725" y="9144"/>
                  </a:lnTo>
                  <a:cubicBezTo>
                    <a:pt x="319151" y="9779"/>
                    <a:pt x="305943" y="12827"/>
                    <a:pt x="300355" y="18288"/>
                  </a:cubicBezTo>
                  <a:cubicBezTo>
                    <a:pt x="294767" y="23749"/>
                    <a:pt x="291973" y="35560"/>
                    <a:pt x="291973" y="53467"/>
                  </a:cubicBezTo>
                  <a:lnTo>
                    <a:pt x="291973" y="278003"/>
                  </a:lnTo>
                  <a:cubicBezTo>
                    <a:pt x="291973" y="292227"/>
                    <a:pt x="292989" y="302133"/>
                    <a:pt x="295148" y="307721"/>
                  </a:cubicBezTo>
                  <a:cubicBezTo>
                    <a:pt x="297307" y="313309"/>
                    <a:pt x="302006" y="318008"/>
                    <a:pt x="309372" y="321564"/>
                  </a:cubicBezTo>
                  <a:cubicBezTo>
                    <a:pt x="316738" y="324993"/>
                    <a:pt x="326898" y="326771"/>
                    <a:pt x="339725" y="326771"/>
                  </a:cubicBezTo>
                  <a:lnTo>
                    <a:pt x="339725" y="434086"/>
                  </a:lnTo>
                  <a:lnTo>
                    <a:pt x="330581" y="434086"/>
                  </a:lnTo>
                  <a:cubicBezTo>
                    <a:pt x="328549" y="405003"/>
                    <a:pt x="318008" y="381381"/>
                    <a:pt x="298831" y="363220"/>
                  </a:cubicBezTo>
                  <a:cubicBezTo>
                    <a:pt x="279654" y="345059"/>
                    <a:pt x="253492" y="336042"/>
                    <a:pt x="220091" y="336042"/>
                  </a:cubicBezTo>
                  <a:lnTo>
                    <a:pt x="128651" y="336042"/>
                  </a:lnTo>
                  <a:cubicBezTo>
                    <a:pt x="94107" y="336042"/>
                    <a:pt x="66421" y="344424"/>
                    <a:pt x="45466" y="361442"/>
                  </a:cubicBezTo>
                  <a:cubicBezTo>
                    <a:pt x="24638" y="378333"/>
                    <a:pt x="12446" y="402590"/>
                    <a:pt x="9144" y="434086"/>
                  </a:cubicBezTo>
                  <a:lnTo>
                    <a:pt x="0" y="434086"/>
                  </a:lnTo>
                  <a:lnTo>
                    <a:pt x="0" y="326771"/>
                  </a:lnTo>
                  <a:cubicBezTo>
                    <a:pt x="40894" y="318770"/>
                    <a:pt x="69977" y="291211"/>
                    <a:pt x="87630" y="244221"/>
                  </a:cubicBezTo>
                  <a:cubicBezTo>
                    <a:pt x="105283" y="197231"/>
                    <a:pt x="114046" y="134239"/>
                    <a:pt x="114046" y="55499"/>
                  </a:cubicBezTo>
                  <a:cubicBezTo>
                    <a:pt x="114046" y="36449"/>
                    <a:pt x="110744" y="24003"/>
                    <a:pt x="104267" y="18161"/>
                  </a:cubicBezTo>
                  <a:cubicBezTo>
                    <a:pt x="97663" y="12319"/>
                    <a:pt x="83566" y="9271"/>
                    <a:pt x="61976" y="9144"/>
                  </a:cubicBezTo>
                  <a:lnTo>
                    <a:pt x="61976" y="0"/>
                  </a:lnTo>
                  <a:close/>
                </a:path>
              </a:pathLst>
            </a:custGeom>
            <a:noFill/>
            <a:ln w="9144" cap="flat" cmpd="sng" algn="ctr">
              <a:solidFill>
                <a:srgbClr val="99336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52FFF"/>
                </a:solidFill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3807356" y="4293096"/>
            <a:ext cx="1869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383FC2"/>
                </a:solidFill>
                <a:cs typeface="Arial" charset="0"/>
              </a:rPr>
              <a:t>Сокращение на 3% </a:t>
            </a:r>
            <a:r>
              <a:rPr lang="ru-RU" b="1" dirty="0" smtClean="0">
                <a:solidFill>
                  <a:srgbClr val="383FC2"/>
                </a:solidFill>
                <a:cs typeface="Arial" charset="0"/>
              </a:rPr>
              <a:t>(1764Квч</a:t>
            </a:r>
            <a:r>
              <a:rPr lang="ru-RU" b="1" dirty="0">
                <a:solidFill>
                  <a:srgbClr val="383FC2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75843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3898900" cy="86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Паспорт проекта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48680"/>
            <a:ext cx="3918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252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ПАСПОРТ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386016"/>
              </p:ext>
            </p:extLst>
          </p:nvPr>
        </p:nvGraphicFramePr>
        <p:xfrm>
          <a:off x="323528" y="1196752"/>
          <a:ext cx="8568952" cy="543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1008112"/>
                <a:gridCol w="936104"/>
                <a:gridCol w="2088232"/>
                <a:gridCol w="1512168"/>
                <a:gridCol w="1584176"/>
              </a:tblGrid>
              <a:tr h="28803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ХАРАКТЕРИСТИКА ПРОЕКТА</a:t>
                      </a:r>
                      <a:endParaRPr lang="ru-RU" sz="1200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ОБОСНОВАНИЕ ПРОЕКТА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394">
                <a:tc rowSpan="2" gridSpan="4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процесса: Меличаева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С.А.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: МБДОУ «Д/с «Оленёнок»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процесса: МБДОУ «Д/с «Оленёнок»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Руководиель проекта: Хренова Л.Н.</a:t>
                      </a:r>
                    </a:p>
                    <a:p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 80,0 т.р.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742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затраты на электроэнергию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люминистентных ламп с низкой энергоэффективностью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агитации о необходимости экономного расходования эергоресурсов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Ограничение по  времени освещения помещений</a:t>
                      </a: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Слабое освещение помещений</a:t>
                      </a: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Высокое потребление</a:t>
                      </a:r>
                      <a:r>
                        <a:rPr lang="ru-RU" sz="11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электроэнергии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затрат на электроэнергию</a:t>
                      </a: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светодиодных ламп</a:t>
                      </a:r>
                    </a:p>
                    <a:p>
                      <a:endParaRPr lang="ru-RU" sz="11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агитации о необходимости экономного расходования энергоресурсов</a:t>
                      </a:r>
                    </a:p>
                    <a:p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49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ПЛАН КОНТРОЛЬНЫХ СОБЫТИЙ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156"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Идеальный показатель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01. 02.2024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планирование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837">
                <a:tc rowSpan="3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электроэнергию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47147,0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44915,0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01.03.2024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Завершение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01.12.2024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доработка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endParaRPr lang="ru-RU" b="1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altLang="ru-RU" sz="2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Заказчики проекта–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ДОУ</a:t>
            </a:r>
            <a:endParaRPr lang="ru-RU" altLang="ru-RU" sz="2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Периметр проекта – </a:t>
            </a:r>
            <a:r>
              <a:rPr lang="ru-RU" altLang="ru-RU" sz="2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здание ДОУ</a:t>
            </a:r>
            <a:endParaRPr lang="ru-RU" altLang="ru-RU" sz="2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altLang="ru-RU" sz="2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Владелец процесса </a:t>
            </a:r>
            <a:r>
              <a:rPr lang="ru-RU" altLang="ru-RU" sz="2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Меличаева С.А., заведующий</a:t>
            </a:r>
            <a:endParaRPr lang="ru-RU" altLang="ru-RU" sz="22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altLang="ru-RU" sz="2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 – </a:t>
            </a:r>
            <a:r>
              <a:rPr lang="ru-RU" altLang="ru-RU" sz="22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Меличаева С.А., заведующий</a:t>
            </a:r>
            <a:endParaRPr lang="ru-RU" altLang="ru-RU" sz="22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altLang="ru-RU" sz="22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Команда проекта </a:t>
            </a:r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Меличаева С.А. –заведующий, Хренова Л.Н. – старший воспитатель,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Евсеева Л.А. –заведующий хозяйством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Ключевой риск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энергозатрат в ДОУ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Проблемы: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отсутсвие организации контроля за потреблением элетроэнергии в ДОУ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агитации о необходимости экономного расходования эергоресурсов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люминистентных ламп с низкой энергоэффективностью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Ожидаемые результаты: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экономиния финансовых расходов на электроэнергию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компентентности у работниках в вопросах эффективного использования и сбережения эергоресурсов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Сроки реализации проекта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Старт проекта — 01.03.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2024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Диагностика и определение целевого состояния 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06.03.2024г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60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карты текущего состояния 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06.03.2024г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60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Разработка карты целевого состояния 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07.03.2024г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Внедрение улучшений - 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03.04.2024г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Закрытие проекта -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14.04.2024г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38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экономиния финансовых расходов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электроэнергию в ДОУ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принципов «Бережливого производства» в практику работы детского сада с целью повышения эффективности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энергосбережения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4175320" cy="34472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энергосберегающих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в сфере хозяйственной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Снижение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коммунальную инфраструктуру за счет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 электроэнергии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</a:t>
            </a:r>
            <a:br>
              <a:rPr lang="ru-RU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6656" y="2060848"/>
            <a:ext cx="3822192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ru-RU" b="1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7332" y="2996953"/>
            <a:ext cx="3820055" cy="252028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контроля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агитации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</a:t>
            </a:r>
          </a:p>
          <a:p>
            <a:pPr marL="342900" indent="-342900">
              <a:spcBef>
                <a:spcPts val="0"/>
              </a:spcBef>
              <a:buClrTx/>
              <a:buSzTx/>
              <a:buFontTx/>
              <a:buAutoNum type="arabicPeriod"/>
              <a:defRPr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люминесцентных ламп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8200" y="1988840"/>
            <a:ext cx="3822192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РЕШЕНИЯ</a:t>
            </a:r>
            <a:endParaRPr lang="ru-RU" b="1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860032" y="2996952"/>
            <a:ext cx="3822192" cy="3312368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ответственного за энергосбережение</a:t>
            </a:r>
          </a:p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средств наглядной агитации по энергосбережению</a:t>
            </a:r>
          </a:p>
          <a:p>
            <a:endParaRPr lang="ru-RU" sz="5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рабочих режимов и сроков поверки приборов учета электрической энергии</a:t>
            </a:r>
          </a:p>
          <a:p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люминесцентных ламп на светодиодные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94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3212976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«Д/с «Оленёнок» посещают 94 воспитанника и 25 сотрудников. Потребление электроэнергии в день составляет </a:t>
            </a:r>
            <a:r>
              <a:rPr lang="ru-RU" dirty="0" smtClean="0">
                <a:solidFill>
                  <a:srgbClr val="252FFF"/>
                </a:solidFill>
                <a:latin typeface="Times New Roman" pitchFamily="18" charset="0"/>
                <a:cs typeface="Times New Roman" pitchFamily="18" charset="0"/>
              </a:rPr>
              <a:t>169,72 </a:t>
            </a:r>
            <a:r>
              <a:rPr lang="ru-RU" dirty="0">
                <a:solidFill>
                  <a:srgbClr val="252FFF"/>
                </a:solidFill>
                <a:latin typeface="Times New Roman" pitchFamily="18" charset="0"/>
                <a:cs typeface="Times New Roman" pitchFamily="18" charset="0"/>
              </a:rPr>
              <a:t>Квч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252FFF"/>
              </a:solidFill>
              <a:effectLst>
                <a:glow rad="101600">
                  <a:schemeClr val="accent1">
                    <a:lumMod val="50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67365" y="548680"/>
            <a:ext cx="6417734" cy="15121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sz="4000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2248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2800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04520"/>
              </p:ext>
            </p:extLst>
          </p:nvPr>
        </p:nvGraphicFramePr>
        <p:xfrm>
          <a:off x="323528" y="1933912"/>
          <a:ext cx="8568952" cy="443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1985454"/>
                <a:gridCol w="1793586"/>
                <a:gridCol w="2647674"/>
              </a:tblGrid>
              <a:tr h="8612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показатель(месяц)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показателть(месяц)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эффект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36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Сокращение объема потребления электроэнергии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4906 кВт/ч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4758 кВт/ч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снижение потребления электроэнергии на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(1764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кВт/ч) в год снижение бюджетной нагрузки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4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2.Сокращение платежей за потребление электроэнергии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45431,00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44068, 00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бюджетной нагрузки</a:t>
                      </a:r>
                    </a:p>
                    <a:p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-формирование энергосберегающего типа мышления у сотрудников и воспитанников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76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79" cy="151216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</a:t>
            </a:r>
            <a:br>
              <a:rPr lang="ru-RU" sz="24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(фотографии «Было» - «Стало») </a:t>
            </a:r>
            <a:br>
              <a:rPr lang="ru-RU" sz="24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люминестентных ламп на светодиодные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6979" y="404664"/>
            <a:ext cx="723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DEXP\Downloads\1712645496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996305"/>
            <a:ext cx="2874791" cy="180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EXP\Downloads\1712645496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67539"/>
            <a:ext cx="1659885" cy="2460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XP\Downloads\17126454966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73593"/>
            <a:ext cx="1656184" cy="24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DEXP\Downloads\17126472748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1997259"/>
            <a:ext cx="302371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37" y="332656"/>
            <a:ext cx="7599709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 </a:t>
            </a:r>
            <a:br>
              <a:rPr lang="ru-RU" sz="36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252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(фотографии «Было» «Стало») </a:t>
            </a:r>
            <a:endParaRPr lang="ru-RU" sz="3600" b="1" dirty="0">
              <a:solidFill>
                <a:srgbClr val="252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Возле всех выключателей в ДОУ разместили напоминания «Уходя, выключайте свет!»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33115"/>
            <a:ext cx="3713421" cy="20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9" y="2420888"/>
            <a:ext cx="3713422" cy="20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438</TotalTime>
  <Words>550</Words>
  <Application>Microsoft Office PowerPoint</Application>
  <PresentationFormat>Экран (4:3)</PresentationFormat>
  <Paragraphs>150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МБДОУ «Д/с «Оленёнок»</vt:lpstr>
      <vt:lpstr>Паспорт проекта</vt:lpstr>
      <vt:lpstr> карточка проекта</vt:lpstr>
      <vt:lpstr>Цель проекта: экономиния финансовых расходов на электроэнергию в ДОУ</vt:lpstr>
      <vt:lpstr>Анализ проблем </vt:lpstr>
      <vt:lpstr>МБДОУ «Д/с «Оленёнок» посещают 94 воспитанника и 25 сотрудников. Потребление электроэнергии в день составляет 169,72 Квч.  </vt:lpstr>
      <vt:lpstr>КАРТА ЦЕЛЕВОГО СОСТОЯНИЯ ПРОЦЕССА</vt:lpstr>
      <vt:lpstr>Визуализация  (фотографии «Было» - «Стало»)  замена люминестентных ламп на светодиодные</vt:lpstr>
      <vt:lpstr>Визуализация   (фотографии «Было» «Стало») </vt:lpstr>
      <vt:lpstr>План мероприятий по  устранению проблем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городского округа Перевозский Нижегородской области «Д/с «Оленёнок»</dc:title>
  <dc:creator>DEXP</dc:creator>
  <cp:lastModifiedBy>RePack by Diakov</cp:lastModifiedBy>
  <cp:revision>44</cp:revision>
  <dcterms:created xsi:type="dcterms:W3CDTF">2024-02-13T08:03:01Z</dcterms:created>
  <dcterms:modified xsi:type="dcterms:W3CDTF">2024-04-11T10:38:48Z</dcterms:modified>
</cp:coreProperties>
</file>